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1"/>
  </p:notesMasterIdLst>
  <p:handoutMasterIdLst>
    <p:handoutMasterId r:id="rId32"/>
  </p:handoutMasterIdLst>
  <p:sldIdLst>
    <p:sldId id="395" r:id="rId2"/>
    <p:sldId id="398" r:id="rId3"/>
    <p:sldId id="258" r:id="rId4"/>
    <p:sldId id="257" r:id="rId5"/>
    <p:sldId id="266" r:id="rId6"/>
    <p:sldId id="285" r:id="rId7"/>
    <p:sldId id="379" r:id="rId8"/>
    <p:sldId id="273" r:id="rId9"/>
    <p:sldId id="374" r:id="rId10"/>
    <p:sldId id="368" r:id="rId11"/>
    <p:sldId id="279" r:id="rId12"/>
    <p:sldId id="387" r:id="rId13"/>
    <p:sldId id="280" r:id="rId14"/>
    <p:sldId id="369" r:id="rId15"/>
    <p:sldId id="281" r:id="rId16"/>
    <p:sldId id="390" r:id="rId17"/>
    <p:sldId id="282" r:id="rId18"/>
    <p:sldId id="380" r:id="rId19"/>
    <p:sldId id="385" r:id="rId20"/>
    <p:sldId id="277" r:id="rId21"/>
    <p:sldId id="283" r:id="rId22"/>
    <p:sldId id="391" r:id="rId23"/>
    <p:sldId id="284" r:id="rId24"/>
    <p:sldId id="384" r:id="rId25"/>
    <p:sldId id="376" r:id="rId26"/>
    <p:sldId id="373" r:id="rId27"/>
    <p:sldId id="397" r:id="rId28"/>
    <p:sldId id="394" r:id="rId29"/>
    <p:sldId id="386" r:id="rId3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ukVCFvzX8aCN4HXmAJshQ==" hashData="YUx3Lm8lNKUsTXbOxKG2CHB8/v7BVWZXyCTCswwtqlIOu++RzNXGzHHEukhBIeZKdd4jiJqr4d1cRzGGYGmOr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5441" autoAdjust="0"/>
  </p:normalViewPr>
  <p:slideViewPr>
    <p:cSldViewPr snapToGrid="0">
      <p:cViewPr varScale="1">
        <p:scale>
          <a:sx n="65" d="100"/>
          <a:sy n="65" d="100"/>
        </p:scale>
        <p:origin x="828" y="66"/>
      </p:cViewPr>
      <p:guideLst/>
    </p:cSldViewPr>
  </p:slideViewPr>
  <p:notesTextViewPr>
    <p:cViewPr>
      <p:scale>
        <a:sx n="1" d="1"/>
        <a:sy n="1" d="1"/>
      </p:scale>
      <p:origin x="0" y="0"/>
    </p:cViewPr>
  </p:notesTextViewPr>
  <p:sorterViewPr>
    <p:cViewPr>
      <p:scale>
        <a:sx n="81" d="100"/>
        <a:sy n="81" d="100"/>
      </p:scale>
      <p:origin x="0" y="-79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s>
</file>

<file path=ppt/diagrams/_rels/data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C678B-DE8B-438B-ACD9-8560F2CAA675}"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9887ED19-F0E4-4D92-B3E5-9D1DB67933B7}">
      <dgm:prSet phldrT="[Text]"/>
      <dgm:spPr/>
      <dgm:t>
        <a:bodyPr/>
        <a:lstStyle/>
        <a:p>
          <a:r>
            <a:rPr lang="en-US" dirty="0" smtClean="0"/>
            <a:t>Communication</a:t>
          </a:r>
          <a:endParaRPr lang="en-US" dirty="0"/>
        </a:p>
      </dgm:t>
    </dgm:pt>
    <dgm:pt modelId="{1EA983F8-6B95-49E4-9566-404C0F38AD4D}" type="parTrans" cxnId="{7B8A63B9-3743-42BF-AAB8-AB8F5E29B4B6}">
      <dgm:prSet/>
      <dgm:spPr/>
      <dgm:t>
        <a:bodyPr/>
        <a:lstStyle/>
        <a:p>
          <a:endParaRPr lang="en-US"/>
        </a:p>
      </dgm:t>
    </dgm:pt>
    <dgm:pt modelId="{15A3C97B-EFCF-4A60-B2AD-ECEE11459951}" type="sibTrans" cxnId="{7B8A63B9-3743-42BF-AAB8-AB8F5E29B4B6}">
      <dgm:prSet/>
      <dgm:spPr/>
      <dgm:t>
        <a:bodyPr/>
        <a:lstStyle/>
        <a:p>
          <a:endParaRPr lang="en-US"/>
        </a:p>
      </dgm:t>
    </dgm:pt>
    <dgm:pt modelId="{92E5FF8A-A1D1-47FA-B0E9-E7E9BAFA514A}">
      <dgm:prSet phldrT="[Text]"/>
      <dgm:spPr/>
      <dgm:t>
        <a:bodyPr/>
        <a:lstStyle/>
        <a:p>
          <a:r>
            <a:rPr lang="en-US" sz="1800" dirty="0" smtClean="0"/>
            <a:t>Understanding language</a:t>
          </a:r>
          <a:endParaRPr lang="en-US" sz="1800" dirty="0"/>
        </a:p>
      </dgm:t>
    </dgm:pt>
    <dgm:pt modelId="{D9D45994-7649-4697-B0EF-059467ABD2F9}" type="parTrans" cxnId="{A381949B-217B-422B-92FD-66E3EF01E42B}">
      <dgm:prSet/>
      <dgm:spPr/>
      <dgm:t>
        <a:bodyPr/>
        <a:lstStyle/>
        <a:p>
          <a:endParaRPr lang="en-US"/>
        </a:p>
      </dgm:t>
    </dgm:pt>
    <dgm:pt modelId="{AA87C7F8-89E7-4756-AA55-9A5A9C05657E}" type="sibTrans" cxnId="{A381949B-217B-422B-92FD-66E3EF01E42B}">
      <dgm:prSet/>
      <dgm:spPr/>
      <dgm:t>
        <a:bodyPr/>
        <a:lstStyle/>
        <a:p>
          <a:endParaRPr lang="en-US"/>
        </a:p>
      </dgm:t>
    </dgm:pt>
    <dgm:pt modelId="{7198AA70-1FF6-43F7-8CFC-96220AA2B2FB}">
      <dgm:prSet phldrT="[Text]" custT="1"/>
      <dgm:spPr/>
      <dgm:t>
        <a:bodyPr/>
        <a:lstStyle/>
        <a:p>
          <a:r>
            <a:rPr lang="en-US" sz="1800" dirty="0" smtClean="0"/>
            <a:t>Using social communication </a:t>
          </a:r>
          <a:endParaRPr lang="en-US" sz="1800" dirty="0"/>
        </a:p>
      </dgm:t>
    </dgm:pt>
    <dgm:pt modelId="{0F8E145A-E7B6-4156-A545-3EAE30EE3078}" type="parTrans" cxnId="{0B8600DD-D353-4A32-970D-C59B60E7D3A0}">
      <dgm:prSet/>
      <dgm:spPr/>
      <dgm:t>
        <a:bodyPr/>
        <a:lstStyle/>
        <a:p>
          <a:endParaRPr lang="en-US"/>
        </a:p>
      </dgm:t>
    </dgm:pt>
    <dgm:pt modelId="{646D7EFF-7ECD-4639-BCE3-A2E57AF14A1C}" type="sibTrans" cxnId="{0B8600DD-D353-4A32-970D-C59B60E7D3A0}">
      <dgm:prSet/>
      <dgm:spPr/>
      <dgm:t>
        <a:bodyPr/>
        <a:lstStyle/>
        <a:p>
          <a:endParaRPr lang="en-US"/>
        </a:p>
      </dgm:t>
    </dgm:pt>
    <dgm:pt modelId="{2DDFE033-08A7-4019-A5CD-E95488F20BDC}">
      <dgm:prSet phldrT="[Text]"/>
      <dgm:spPr/>
      <dgm:t>
        <a:bodyPr/>
        <a:lstStyle/>
        <a:p>
          <a:r>
            <a:rPr lang="en-US" dirty="0" smtClean="0"/>
            <a:t>Sensory</a:t>
          </a:r>
          <a:endParaRPr lang="en-US" dirty="0"/>
        </a:p>
      </dgm:t>
    </dgm:pt>
    <dgm:pt modelId="{621A93CA-BC95-4677-A7DC-7EB23D549CB7}" type="parTrans" cxnId="{9D13DAD4-630A-4396-A506-CD6CA1C3A372}">
      <dgm:prSet/>
      <dgm:spPr/>
      <dgm:t>
        <a:bodyPr/>
        <a:lstStyle/>
        <a:p>
          <a:endParaRPr lang="en-US"/>
        </a:p>
      </dgm:t>
    </dgm:pt>
    <dgm:pt modelId="{84783F1A-123E-4EC1-A1E0-852AA105A1D2}" type="sibTrans" cxnId="{9D13DAD4-630A-4396-A506-CD6CA1C3A372}">
      <dgm:prSet/>
      <dgm:spPr/>
      <dgm:t>
        <a:bodyPr/>
        <a:lstStyle/>
        <a:p>
          <a:endParaRPr lang="en-US"/>
        </a:p>
      </dgm:t>
    </dgm:pt>
    <dgm:pt modelId="{07A50052-7C46-4C6D-9DC1-711CBE3FCD40}">
      <dgm:prSet phldrT="[Text]" custT="1"/>
      <dgm:spPr/>
      <dgm:t>
        <a:bodyPr/>
        <a:lstStyle/>
        <a:p>
          <a:r>
            <a:rPr lang="en-US" sz="1800" dirty="0" smtClean="0"/>
            <a:t>Hyper - reactivity </a:t>
          </a:r>
          <a:endParaRPr lang="en-US" sz="1800" dirty="0"/>
        </a:p>
      </dgm:t>
    </dgm:pt>
    <dgm:pt modelId="{1ACF4B68-8610-4B25-92C9-A0CA7C3DCAEB}" type="parTrans" cxnId="{7EC1424B-18BC-4320-9972-28DDD74C5AD4}">
      <dgm:prSet/>
      <dgm:spPr/>
      <dgm:t>
        <a:bodyPr/>
        <a:lstStyle/>
        <a:p>
          <a:endParaRPr lang="en-US"/>
        </a:p>
      </dgm:t>
    </dgm:pt>
    <dgm:pt modelId="{1D4EFF46-FCF6-40D1-BEA4-E8E9F6EA8AA5}" type="sibTrans" cxnId="{7EC1424B-18BC-4320-9972-28DDD74C5AD4}">
      <dgm:prSet/>
      <dgm:spPr/>
      <dgm:t>
        <a:bodyPr/>
        <a:lstStyle/>
        <a:p>
          <a:endParaRPr lang="en-US"/>
        </a:p>
      </dgm:t>
    </dgm:pt>
    <dgm:pt modelId="{A28EB508-310F-42D0-BFD6-77302AB2F3CA}">
      <dgm:prSet phldrT="[Text]"/>
      <dgm:spPr/>
      <dgm:t>
        <a:bodyPr/>
        <a:lstStyle/>
        <a:p>
          <a:r>
            <a:rPr lang="en-US" dirty="0" smtClean="0"/>
            <a:t>Imagination</a:t>
          </a:r>
          <a:endParaRPr lang="en-US" dirty="0"/>
        </a:p>
      </dgm:t>
    </dgm:pt>
    <dgm:pt modelId="{BD30CDCE-05A4-4720-BC16-62A95B4BA998}" type="parTrans" cxnId="{E3B7D014-B225-4979-8D99-6DDF5A62FB61}">
      <dgm:prSet/>
      <dgm:spPr/>
      <dgm:t>
        <a:bodyPr/>
        <a:lstStyle/>
        <a:p>
          <a:endParaRPr lang="en-US"/>
        </a:p>
      </dgm:t>
    </dgm:pt>
    <dgm:pt modelId="{D9F71EF0-90B4-4911-9653-B304C52F885A}" type="sibTrans" cxnId="{E3B7D014-B225-4979-8D99-6DDF5A62FB61}">
      <dgm:prSet/>
      <dgm:spPr/>
      <dgm:t>
        <a:bodyPr/>
        <a:lstStyle/>
        <a:p>
          <a:endParaRPr lang="en-US"/>
        </a:p>
      </dgm:t>
    </dgm:pt>
    <dgm:pt modelId="{0EDF8ADA-88F7-4E84-B0CE-32FDD004B76B}">
      <dgm:prSet phldrT="[Text]"/>
      <dgm:spPr/>
      <dgm:t>
        <a:bodyPr/>
        <a:lstStyle/>
        <a:p>
          <a:pPr marL="171450" lvl="1" indent="0" defTabSz="844550">
            <a:lnSpc>
              <a:spcPct val="90000"/>
            </a:lnSpc>
            <a:spcBef>
              <a:spcPct val="0"/>
            </a:spcBef>
            <a:spcAft>
              <a:spcPct val="15000"/>
            </a:spcAft>
            <a:buNone/>
          </a:pPr>
          <a:r>
            <a:rPr lang="en-US" dirty="0" smtClean="0"/>
            <a:t>Play</a:t>
          </a:r>
          <a:endParaRPr lang="en-US" dirty="0"/>
        </a:p>
      </dgm:t>
    </dgm:pt>
    <dgm:pt modelId="{0FB35C00-F319-406A-9FA7-64FDDEA94DF1}" type="parTrans" cxnId="{A7103EC9-FEB4-4CBC-9885-0992C8D93F74}">
      <dgm:prSet/>
      <dgm:spPr/>
      <dgm:t>
        <a:bodyPr/>
        <a:lstStyle/>
        <a:p>
          <a:endParaRPr lang="en-US"/>
        </a:p>
      </dgm:t>
    </dgm:pt>
    <dgm:pt modelId="{125F70CB-4971-4EF7-8276-4BA4322530BB}" type="sibTrans" cxnId="{A7103EC9-FEB4-4CBC-9885-0992C8D93F74}">
      <dgm:prSet/>
      <dgm:spPr/>
      <dgm:t>
        <a:bodyPr/>
        <a:lstStyle/>
        <a:p>
          <a:endParaRPr lang="en-US"/>
        </a:p>
      </dgm:t>
    </dgm:pt>
    <dgm:pt modelId="{8466A637-9BC3-4D0E-B800-7F017E7E1F49}">
      <dgm:prSet phldrT="[Text]"/>
      <dgm:spPr/>
      <dgm:t>
        <a:bodyPr/>
        <a:lstStyle/>
        <a:p>
          <a:pPr marL="171450" lvl="1" indent="0" defTabSz="844550">
            <a:lnSpc>
              <a:spcPct val="90000"/>
            </a:lnSpc>
            <a:spcBef>
              <a:spcPct val="0"/>
            </a:spcBef>
            <a:spcAft>
              <a:spcPct val="15000"/>
            </a:spcAft>
            <a:buNone/>
          </a:pPr>
          <a:r>
            <a:rPr lang="en-US" dirty="0" smtClean="0"/>
            <a:t>Social imagination</a:t>
          </a:r>
          <a:endParaRPr lang="en-US" dirty="0"/>
        </a:p>
      </dgm:t>
    </dgm:pt>
    <dgm:pt modelId="{8D87B86A-E508-4D70-B262-7BB18DE901BC}" type="parTrans" cxnId="{B653B82C-3A17-44CC-98B5-53FC5B5D6669}">
      <dgm:prSet/>
      <dgm:spPr/>
      <dgm:t>
        <a:bodyPr/>
        <a:lstStyle/>
        <a:p>
          <a:endParaRPr lang="en-US"/>
        </a:p>
      </dgm:t>
    </dgm:pt>
    <dgm:pt modelId="{7F173DE4-BB77-4178-9DB9-1893A9800128}" type="sibTrans" cxnId="{B653B82C-3A17-44CC-98B5-53FC5B5D6669}">
      <dgm:prSet/>
      <dgm:spPr/>
      <dgm:t>
        <a:bodyPr/>
        <a:lstStyle/>
        <a:p>
          <a:endParaRPr lang="en-US"/>
        </a:p>
      </dgm:t>
    </dgm:pt>
    <dgm:pt modelId="{22C56A07-0C4B-4F78-A69F-CDD4E4ABCFCA}">
      <dgm:prSet phldrT="[Text]"/>
      <dgm:spPr/>
      <dgm:t>
        <a:bodyPr/>
        <a:lstStyle/>
        <a:p>
          <a:r>
            <a:rPr lang="en-US" sz="1800" dirty="0" smtClean="0"/>
            <a:t>Non verbal</a:t>
          </a:r>
          <a:endParaRPr lang="en-US" sz="1800" dirty="0"/>
        </a:p>
      </dgm:t>
    </dgm:pt>
    <dgm:pt modelId="{3AC50A48-5EC4-4F64-837C-8926F307CCD5}" type="parTrans" cxnId="{F788C9A1-F25D-44C7-A4E9-D77855017E34}">
      <dgm:prSet/>
      <dgm:spPr/>
      <dgm:t>
        <a:bodyPr/>
        <a:lstStyle/>
        <a:p>
          <a:endParaRPr lang="en-US"/>
        </a:p>
      </dgm:t>
    </dgm:pt>
    <dgm:pt modelId="{A0A8285E-1C06-4F7C-A571-E18F1CF2FF62}" type="sibTrans" cxnId="{F788C9A1-F25D-44C7-A4E9-D77855017E34}">
      <dgm:prSet/>
      <dgm:spPr/>
      <dgm:t>
        <a:bodyPr/>
        <a:lstStyle/>
        <a:p>
          <a:endParaRPr lang="en-US"/>
        </a:p>
      </dgm:t>
    </dgm:pt>
    <dgm:pt modelId="{86CEC36A-D574-45CD-9CB4-AB48AB3CD8E4}">
      <dgm:prSet phldrT="[Text]" custT="1"/>
      <dgm:spPr/>
      <dgm:t>
        <a:bodyPr/>
        <a:lstStyle/>
        <a:p>
          <a:r>
            <a:rPr lang="en-US" sz="1800" dirty="0" smtClean="0"/>
            <a:t>Expression (how and </a:t>
          </a:r>
          <a:r>
            <a:rPr lang="en-US" sz="1900" dirty="0" smtClean="0"/>
            <a:t>why</a:t>
          </a:r>
          <a:r>
            <a:rPr lang="en-US" sz="1800" dirty="0" smtClean="0"/>
            <a:t>)</a:t>
          </a:r>
          <a:endParaRPr lang="en-US" sz="1800" dirty="0"/>
        </a:p>
      </dgm:t>
    </dgm:pt>
    <dgm:pt modelId="{8966CFE3-3756-4F59-B345-D2C640BBAF51}" type="parTrans" cxnId="{AF6AD5EC-D148-439A-8660-9276C4F86C1D}">
      <dgm:prSet/>
      <dgm:spPr/>
      <dgm:t>
        <a:bodyPr/>
        <a:lstStyle/>
        <a:p>
          <a:endParaRPr lang="en-US"/>
        </a:p>
      </dgm:t>
    </dgm:pt>
    <dgm:pt modelId="{F4FC63B9-5CB2-449B-9B1D-23020780F17E}" type="sibTrans" cxnId="{AF6AD5EC-D148-439A-8660-9276C4F86C1D}">
      <dgm:prSet/>
      <dgm:spPr/>
      <dgm:t>
        <a:bodyPr/>
        <a:lstStyle/>
        <a:p>
          <a:endParaRPr lang="en-US"/>
        </a:p>
      </dgm:t>
    </dgm:pt>
    <dgm:pt modelId="{362C94BE-3349-4E32-AD3F-CE1F543D8951}">
      <dgm:prSet phldrT="[Text]"/>
      <dgm:spPr/>
      <dgm:t>
        <a:bodyPr/>
        <a:lstStyle/>
        <a:p>
          <a:r>
            <a:rPr lang="en-US" sz="1800" dirty="0" smtClean="0"/>
            <a:t>Understanding social interaction</a:t>
          </a:r>
          <a:endParaRPr lang="en-US" sz="1800" dirty="0"/>
        </a:p>
      </dgm:t>
    </dgm:pt>
    <dgm:pt modelId="{5E70E2DA-DDA4-476D-8A7A-64281D9F27AB}" type="parTrans" cxnId="{5EBCC15C-8056-4929-95D6-DB1644CB2BA4}">
      <dgm:prSet/>
      <dgm:spPr/>
      <dgm:t>
        <a:bodyPr/>
        <a:lstStyle/>
        <a:p>
          <a:endParaRPr lang="en-US"/>
        </a:p>
      </dgm:t>
    </dgm:pt>
    <dgm:pt modelId="{2F22C94F-D816-48E4-9762-2308071DC1F8}" type="sibTrans" cxnId="{5EBCC15C-8056-4929-95D6-DB1644CB2BA4}">
      <dgm:prSet/>
      <dgm:spPr/>
      <dgm:t>
        <a:bodyPr/>
        <a:lstStyle/>
        <a:p>
          <a:endParaRPr lang="en-US"/>
        </a:p>
      </dgm:t>
    </dgm:pt>
    <dgm:pt modelId="{610E870F-C590-41CF-8F5C-B672A78805BE}">
      <dgm:prSet phldrT="[Text]" custT="1"/>
      <dgm:spPr/>
      <dgm:t>
        <a:bodyPr/>
        <a:lstStyle/>
        <a:p>
          <a:r>
            <a:rPr lang="en-US" sz="1800" dirty="0" smtClean="0"/>
            <a:t>Hypo – </a:t>
          </a:r>
          <a:r>
            <a:rPr lang="en-US" sz="1900" dirty="0" smtClean="0"/>
            <a:t>reactivity</a:t>
          </a:r>
          <a:endParaRPr lang="en-US" sz="1900" dirty="0"/>
        </a:p>
      </dgm:t>
    </dgm:pt>
    <dgm:pt modelId="{961F33EF-AA43-4CB8-9199-F7FEFD5D1B78}" type="parTrans" cxnId="{5FBAFA80-7229-4D5E-A9DE-595E48F86194}">
      <dgm:prSet/>
      <dgm:spPr/>
      <dgm:t>
        <a:bodyPr/>
        <a:lstStyle/>
        <a:p>
          <a:endParaRPr lang="en-US"/>
        </a:p>
      </dgm:t>
    </dgm:pt>
    <dgm:pt modelId="{8A007E72-43FB-40B9-9C3A-07CCE253A2ED}" type="sibTrans" cxnId="{5FBAFA80-7229-4D5E-A9DE-595E48F86194}">
      <dgm:prSet/>
      <dgm:spPr/>
      <dgm:t>
        <a:bodyPr/>
        <a:lstStyle/>
        <a:p>
          <a:endParaRPr lang="en-US"/>
        </a:p>
      </dgm:t>
    </dgm:pt>
    <dgm:pt modelId="{CCC3E25C-D061-443A-AD27-41F26DCB8F03}">
      <dgm:prSet phldrT="[Text]" custT="1"/>
      <dgm:spPr/>
      <dgm:t>
        <a:bodyPr/>
        <a:lstStyle/>
        <a:p>
          <a:r>
            <a:rPr lang="en-US" sz="1800" dirty="0" smtClean="0"/>
            <a:t>Particular interests in aspects of the sensory environment</a:t>
          </a:r>
          <a:endParaRPr lang="en-US" sz="1800" dirty="0"/>
        </a:p>
      </dgm:t>
    </dgm:pt>
    <dgm:pt modelId="{3EA24C5B-E0D4-4FFF-9CAB-E49FD0EDC12F}" type="parTrans" cxnId="{8969F87B-5FE8-44B4-8EBF-568DCB0A25BB}">
      <dgm:prSet/>
      <dgm:spPr/>
      <dgm:t>
        <a:bodyPr/>
        <a:lstStyle/>
        <a:p>
          <a:endParaRPr lang="en-US"/>
        </a:p>
      </dgm:t>
    </dgm:pt>
    <dgm:pt modelId="{75548D9F-86DC-49E4-947B-34110A2B7CA6}" type="sibTrans" cxnId="{8969F87B-5FE8-44B4-8EBF-568DCB0A25BB}">
      <dgm:prSet/>
      <dgm:spPr/>
      <dgm:t>
        <a:bodyPr/>
        <a:lstStyle/>
        <a:p>
          <a:endParaRPr lang="en-US"/>
        </a:p>
      </dgm:t>
    </dgm:pt>
    <dgm:pt modelId="{6DE957B7-BCE2-4611-9376-5913298ACDA4}">
      <dgm:prSet phldrT="[Text]"/>
      <dgm:spPr/>
      <dgm:t>
        <a:bodyPr/>
        <a:lstStyle/>
        <a:p>
          <a:pPr marL="171450" lvl="1" indent="0" defTabSz="844550">
            <a:lnSpc>
              <a:spcPct val="90000"/>
            </a:lnSpc>
            <a:spcBef>
              <a:spcPct val="0"/>
            </a:spcBef>
            <a:spcAft>
              <a:spcPct val="15000"/>
            </a:spcAft>
            <a:buNone/>
          </a:pPr>
          <a:r>
            <a:rPr lang="en-US" dirty="0" smtClean="0"/>
            <a:t>Problem solving</a:t>
          </a:r>
          <a:endParaRPr lang="en-US" dirty="0"/>
        </a:p>
      </dgm:t>
    </dgm:pt>
    <dgm:pt modelId="{E810AD9C-7973-44E2-812D-3282FE75A3FB}" type="parTrans" cxnId="{3D479470-3383-4091-B876-01F93FF2A65B}">
      <dgm:prSet/>
      <dgm:spPr/>
      <dgm:t>
        <a:bodyPr/>
        <a:lstStyle/>
        <a:p>
          <a:endParaRPr lang="en-US"/>
        </a:p>
      </dgm:t>
    </dgm:pt>
    <dgm:pt modelId="{15AB319E-ED7D-4449-B861-B6E35356D792}" type="sibTrans" cxnId="{3D479470-3383-4091-B876-01F93FF2A65B}">
      <dgm:prSet/>
      <dgm:spPr/>
      <dgm:t>
        <a:bodyPr/>
        <a:lstStyle/>
        <a:p>
          <a:endParaRPr lang="en-US"/>
        </a:p>
      </dgm:t>
    </dgm:pt>
    <dgm:pt modelId="{93844013-E159-415A-87B3-67AE5D446689}">
      <dgm:prSet phldrT="[Text]"/>
      <dgm:spPr/>
      <dgm:t>
        <a:bodyPr/>
        <a:lstStyle/>
        <a:p>
          <a:pPr marL="171450" lvl="1" indent="0" defTabSz="844550">
            <a:lnSpc>
              <a:spcPct val="90000"/>
            </a:lnSpc>
            <a:spcBef>
              <a:spcPct val="0"/>
            </a:spcBef>
            <a:spcAft>
              <a:spcPct val="15000"/>
            </a:spcAft>
            <a:buNone/>
          </a:pPr>
          <a:r>
            <a:rPr lang="en-US" dirty="0" smtClean="0"/>
            <a:t>Predicting</a:t>
          </a:r>
          <a:endParaRPr lang="en-US" dirty="0"/>
        </a:p>
      </dgm:t>
    </dgm:pt>
    <dgm:pt modelId="{DB14A09D-826D-4D05-AA3C-5000A72BCE74}" type="parTrans" cxnId="{89B04CB1-6857-4563-A98A-3C77FE65EE38}">
      <dgm:prSet/>
      <dgm:spPr/>
      <dgm:t>
        <a:bodyPr/>
        <a:lstStyle/>
        <a:p>
          <a:endParaRPr lang="en-US"/>
        </a:p>
      </dgm:t>
    </dgm:pt>
    <dgm:pt modelId="{2B0F06EF-F01F-4EB9-831D-C0C8E8383FCD}" type="sibTrans" cxnId="{89B04CB1-6857-4563-A98A-3C77FE65EE38}">
      <dgm:prSet/>
      <dgm:spPr/>
      <dgm:t>
        <a:bodyPr/>
        <a:lstStyle/>
        <a:p>
          <a:endParaRPr lang="en-US"/>
        </a:p>
      </dgm:t>
    </dgm:pt>
    <dgm:pt modelId="{6F3F3DFD-3238-49D5-B39F-9E3AE50970F0}">
      <dgm:prSet phldrT="[Text]"/>
      <dgm:spPr/>
      <dgm:t>
        <a:bodyPr/>
        <a:lstStyle/>
        <a:p>
          <a:pPr marL="171450" marR="0" lvl="1" indent="0" defTabSz="844550" eaLnBrk="1" fontAlgn="auto" latinLnBrk="0" hangingPunct="1">
            <a:lnSpc>
              <a:spcPct val="90000"/>
            </a:lnSpc>
            <a:spcBef>
              <a:spcPct val="0"/>
            </a:spcBef>
            <a:spcAft>
              <a:spcPct val="15000"/>
            </a:spcAft>
            <a:buClrTx/>
            <a:buSzTx/>
            <a:buFontTx/>
            <a:buNone/>
            <a:tabLst/>
            <a:defRPr/>
          </a:pPr>
          <a:r>
            <a:rPr lang="en-US" dirty="0" smtClean="0"/>
            <a:t>Dealing with change</a:t>
          </a:r>
          <a:endParaRPr lang="en-US" dirty="0"/>
        </a:p>
      </dgm:t>
    </dgm:pt>
    <dgm:pt modelId="{60F77AF3-C9DA-426F-9138-C61DD9C47AF8}" type="parTrans" cxnId="{27277ECD-6CE7-4924-AC9F-C5B1E2B5B861}">
      <dgm:prSet/>
      <dgm:spPr/>
      <dgm:t>
        <a:bodyPr/>
        <a:lstStyle/>
        <a:p>
          <a:endParaRPr lang="en-US"/>
        </a:p>
      </dgm:t>
    </dgm:pt>
    <dgm:pt modelId="{9512BC12-E7F1-4FE7-921A-EB4884FAE945}" type="sibTrans" cxnId="{27277ECD-6CE7-4924-AC9F-C5B1E2B5B861}">
      <dgm:prSet/>
      <dgm:spPr/>
      <dgm:t>
        <a:bodyPr/>
        <a:lstStyle/>
        <a:p>
          <a:endParaRPr lang="en-US"/>
        </a:p>
      </dgm:t>
    </dgm:pt>
    <dgm:pt modelId="{3BB90272-9449-4021-B18E-7C27C8E002BB}">
      <dgm:prSet phldrT="[Text]"/>
      <dgm:spPr/>
      <dgm:t>
        <a:bodyPr/>
        <a:lstStyle/>
        <a:p>
          <a:pPr marL="171450" marR="0" lvl="1" indent="0" defTabSz="844550" eaLnBrk="1" fontAlgn="auto" latinLnBrk="0" hangingPunct="1">
            <a:lnSpc>
              <a:spcPct val="90000"/>
            </a:lnSpc>
            <a:spcBef>
              <a:spcPct val="0"/>
            </a:spcBef>
            <a:spcAft>
              <a:spcPct val="15000"/>
            </a:spcAft>
            <a:buClrTx/>
            <a:buSzTx/>
            <a:buFontTx/>
            <a:buNone/>
            <a:tabLst/>
            <a:defRPr/>
          </a:pPr>
          <a:r>
            <a:rPr lang="en-US" dirty="0" smtClean="0"/>
            <a:t>Taking things literally</a:t>
          </a:r>
          <a:endParaRPr lang="en-US" dirty="0"/>
        </a:p>
      </dgm:t>
    </dgm:pt>
    <dgm:pt modelId="{704505B9-6412-4754-93D7-4BE75C0AD671}" type="parTrans" cxnId="{AE9905E3-FFB9-4997-8580-9C195A2F444D}">
      <dgm:prSet/>
      <dgm:spPr/>
      <dgm:t>
        <a:bodyPr/>
        <a:lstStyle/>
        <a:p>
          <a:endParaRPr lang="en-US"/>
        </a:p>
      </dgm:t>
    </dgm:pt>
    <dgm:pt modelId="{1D39AAC2-46CB-485C-885F-D6DD08DE1334}" type="sibTrans" cxnId="{AE9905E3-FFB9-4997-8580-9C195A2F444D}">
      <dgm:prSet/>
      <dgm:spPr/>
      <dgm:t>
        <a:bodyPr/>
        <a:lstStyle/>
        <a:p>
          <a:endParaRPr lang="en-US"/>
        </a:p>
      </dgm:t>
    </dgm:pt>
    <dgm:pt modelId="{2D86411F-EE13-4C97-8C64-5B9AAD574A3E}" type="pres">
      <dgm:prSet presAssocID="{83DC678B-DE8B-438B-ACD9-8560F2CAA675}" presName="linearFlow" presStyleCnt="0">
        <dgm:presLayoutVars>
          <dgm:dir/>
          <dgm:animLvl val="lvl"/>
          <dgm:resizeHandles/>
        </dgm:presLayoutVars>
      </dgm:prSet>
      <dgm:spPr/>
      <dgm:t>
        <a:bodyPr/>
        <a:lstStyle/>
        <a:p>
          <a:endParaRPr lang="en-US"/>
        </a:p>
      </dgm:t>
    </dgm:pt>
    <dgm:pt modelId="{4CCAC6DE-2228-4864-8F95-3C216A0565C6}" type="pres">
      <dgm:prSet presAssocID="{9887ED19-F0E4-4D92-B3E5-9D1DB67933B7}" presName="compositeNode" presStyleCnt="0">
        <dgm:presLayoutVars>
          <dgm:bulletEnabled val="1"/>
        </dgm:presLayoutVars>
      </dgm:prSet>
      <dgm:spPr/>
    </dgm:pt>
    <dgm:pt modelId="{B1034664-F664-4A8A-8BC4-148EBB611A62}" type="pres">
      <dgm:prSet presAssocID="{9887ED19-F0E4-4D92-B3E5-9D1DB67933B7}"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E9E765D0-833C-4C52-961D-C377A4777870}" type="pres">
      <dgm:prSet presAssocID="{9887ED19-F0E4-4D92-B3E5-9D1DB67933B7}" presName="childNode" presStyleLbl="node1" presStyleIdx="0" presStyleCnt="3">
        <dgm:presLayoutVars>
          <dgm:bulletEnabled val="1"/>
        </dgm:presLayoutVars>
      </dgm:prSet>
      <dgm:spPr/>
      <dgm:t>
        <a:bodyPr/>
        <a:lstStyle/>
        <a:p>
          <a:endParaRPr lang="en-US"/>
        </a:p>
      </dgm:t>
    </dgm:pt>
    <dgm:pt modelId="{60D214C5-4374-4146-8B47-240C3BE059F3}" type="pres">
      <dgm:prSet presAssocID="{9887ED19-F0E4-4D92-B3E5-9D1DB67933B7}" presName="parentNode" presStyleLbl="revTx" presStyleIdx="0" presStyleCnt="3">
        <dgm:presLayoutVars>
          <dgm:chMax val="0"/>
          <dgm:bulletEnabled val="1"/>
        </dgm:presLayoutVars>
      </dgm:prSet>
      <dgm:spPr/>
      <dgm:t>
        <a:bodyPr/>
        <a:lstStyle/>
        <a:p>
          <a:endParaRPr lang="en-US"/>
        </a:p>
      </dgm:t>
    </dgm:pt>
    <dgm:pt modelId="{78C14F2C-F557-42EC-B074-23093F8BC2CA}" type="pres">
      <dgm:prSet presAssocID="{15A3C97B-EFCF-4A60-B2AD-ECEE11459951}" presName="sibTrans" presStyleCnt="0"/>
      <dgm:spPr/>
    </dgm:pt>
    <dgm:pt modelId="{4119DD5B-24EA-4035-8B43-E534A2A9666C}" type="pres">
      <dgm:prSet presAssocID="{2DDFE033-08A7-4019-A5CD-E95488F20BDC}" presName="compositeNode" presStyleCnt="0">
        <dgm:presLayoutVars>
          <dgm:bulletEnabled val="1"/>
        </dgm:presLayoutVars>
      </dgm:prSet>
      <dgm:spPr/>
    </dgm:pt>
    <dgm:pt modelId="{52CE67BA-9878-4898-BB82-D77A1BF341BC}" type="pres">
      <dgm:prSet presAssocID="{2DDFE033-08A7-4019-A5CD-E95488F20BDC}"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3B83E484-642B-4DB8-B7AB-F6617D5620E7}" type="pres">
      <dgm:prSet presAssocID="{2DDFE033-08A7-4019-A5CD-E95488F20BDC}" presName="childNode" presStyleLbl="node1" presStyleIdx="1" presStyleCnt="3">
        <dgm:presLayoutVars>
          <dgm:bulletEnabled val="1"/>
        </dgm:presLayoutVars>
      </dgm:prSet>
      <dgm:spPr/>
      <dgm:t>
        <a:bodyPr/>
        <a:lstStyle/>
        <a:p>
          <a:endParaRPr lang="en-US"/>
        </a:p>
      </dgm:t>
    </dgm:pt>
    <dgm:pt modelId="{02F1EDEB-9E45-4386-836E-588EA5B7172A}" type="pres">
      <dgm:prSet presAssocID="{2DDFE033-08A7-4019-A5CD-E95488F20BDC}" presName="parentNode" presStyleLbl="revTx" presStyleIdx="1" presStyleCnt="3">
        <dgm:presLayoutVars>
          <dgm:chMax val="0"/>
          <dgm:bulletEnabled val="1"/>
        </dgm:presLayoutVars>
      </dgm:prSet>
      <dgm:spPr/>
      <dgm:t>
        <a:bodyPr/>
        <a:lstStyle/>
        <a:p>
          <a:endParaRPr lang="en-US"/>
        </a:p>
      </dgm:t>
    </dgm:pt>
    <dgm:pt modelId="{48FD8303-27ED-434D-AAE2-D6D73708A40D}" type="pres">
      <dgm:prSet presAssocID="{84783F1A-123E-4EC1-A1E0-852AA105A1D2}" presName="sibTrans" presStyleCnt="0"/>
      <dgm:spPr/>
    </dgm:pt>
    <dgm:pt modelId="{B84AA2C6-A2A1-4D55-AB7A-E9B41DB52ED7}" type="pres">
      <dgm:prSet presAssocID="{A28EB508-310F-42D0-BFD6-77302AB2F3CA}" presName="compositeNode" presStyleCnt="0">
        <dgm:presLayoutVars>
          <dgm:bulletEnabled val="1"/>
        </dgm:presLayoutVars>
      </dgm:prSet>
      <dgm:spPr/>
    </dgm:pt>
    <dgm:pt modelId="{57AEF233-7CF1-476B-85EE-7E6506C5948E}" type="pres">
      <dgm:prSet presAssocID="{A28EB508-310F-42D0-BFD6-77302AB2F3CA}"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62020288-1B2A-45E4-820C-FD542F87746B}" type="pres">
      <dgm:prSet presAssocID="{A28EB508-310F-42D0-BFD6-77302AB2F3CA}" presName="childNode" presStyleLbl="node1" presStyleIdx="2" presStyleCnt="3">
        <dgm:presLayoutVars>
          <dgm:bulletEnabled val="1"/>
        </dgm:presLayoutVars>
      </dgm:prSet>
      <dgm:spPr/>
      <dgm:t>
        <a:bodyPr/>
        <a:lstStyle/>
        <a:p>
          <a:endParaRPr lang="en-US"/>
        </a:p>
      </dgm:t>
    </dgm:pt>
    <dgm:pt modelId="{B7C864CB-7CE8-4D28-B27A-1C7998BDDD63}" type="pres">
      <dgm:prSet presAssocID="{A28EB508-310F-42D0-BFD6-77302AB2F3CA}" presName="parentNode" presStyleLbl="revTx" presStyleIdx="2" presStyleCnt="3">
        <dgm:presLayoutVars>
          <dgm:chMax val="0"/>
          <dgm:bulletEnabled val="1"/>
        </dgm:presLayoutVars>
      </dgm:prSet>
      <dgm:spPr/>
      <dgm:t>
        <a:bodyPr/>
        <a:lstStyle/>
        <a:p>
          <a:endParaRPr lang="en-US"/>
        </a:p>
      </dgm:t>
    </dgm:pt>
  </dgm:ptLst>
  <dgm:cxnLst>
    <dgm:cxn modelId="{E2354D6A-D190-4F8B-878A-91D40CFF2FFE}" type="presOf" srcId="{92E5FF8A-A1D1-47FA-B0E9-E7E9BAFA514A}" destId="{E9E765D0-833C-4C52-961D-C377A4777870}" srcOrd="0" destOrd="0" presId="urn:microsoft.com/office/officeart/2005/8/layout/hList2"/>
    <dgm:cxn modelId="{5EBCC15C-8056-4929-95D6-DB1644CB2BA4}" srcId="{9887ED19-F0E4-4D92-B3E5-9D1DB67933B7}" destId="{362C94BE-3349-4E32-AD3F-CE1F543D8951}" srcOrd="3" destOrd="0" parTransId="{5E70E2DA-DDA4-476D-8A7A-64281D9F27AB}" sibTransId="{2F22C94F-D816-48E4-9762-2308071DC1F8}"/>
    <dgm:cxn modelId="{76BE1BB2-4AB5-4DA5-9848-1F47F063C0A4}" type="presOf" srcId="{07A50052-7C46-4C6D-9DC1-711CBE3FCD40}" destId="{3B83E484-642B-4DB8-B7AB-F6617D5620E7}" srcOrd="0" destOrd="0" presId="urn:microsoft.com/office/officeart/2005/8/layout/hList2"/>
    <dgm:cxn modelId="{19A6D3AD-1F62-4BF3-AC52-6FE20CA2A3F5}" type="presOf" srcId="{6F3F3DFD-3238-49D5-B39F-9E3AE50970F0}" destId="{62020288-1B2A-45E4-820C-FD542F87746B}" srcOrd="0" destOrd="4" presId="urn:microsoft.com/office/officeart/2005/8/layout/hList2"/>
    <dgm:cxn modelId="{F788C9A1-F25D-44C7-A4E9-D77855017E34}" srcId="{9887ED19-F0E4-4D92-B3E5-9D1DB67933B7}" destId="{22C56A07-0C4B-4F78-A69F-CDD4E4ABCFCA}" srcOrd="4" destOrd="0" parTransId="{3AC50A48-5EC4-4F64-837C-8926F307CCD5}" sibTransId="{A0A8285E-1C06-4F7C-A571-E18F1CF2FF62}"/>
    <dgm:cxn modelId="{D214D988-63B4-4EDD-A4AC-7C80531B04D1}" type="presOf" srcId="{6DE957B7-BCE2-4611-9376-5913298ACDA4}" destId="{62020288-1B2A-45E4-820C-FD542F87746B}" srcOrd="0" destOrd="1" presId="urn:microsoft.com/office/officeart/2005/8/layout/hList2"/>
    <dgm:cxn modelId="{9D13DAD4-630A-4396-A506-CD6CA1C3A372}" srcId="{83DC678B-DE8B-438B-ACD9-8560F2CAA675}" destId="{2DDFE033-08A7-4019-A5CD-E95488F20BDC}" srcOrd="1" destOrd="0" parTransId="{621A93CA-BC95-4677-A7DC-7EB23D549CB7}" sibTransId="{84783F1A-123E-4EC1-A1E0-852AA105A1D2}"/>
    <dgm:cxn modelId="{A381949B-217B-422B-92FD-66E3EF01E42B}" srcId="{9887ED19-F0E4-4D92-B3E5-9D1DB67933B7}" destId="{92E5FF8A-A1D1-47FA-B0E9-E7E9BAFA514A}" srcOrd="0" destOrd="0" parTransId="{D9D45994-7649-4697-B0EF-059467ABD2F9}" sibTransId="{AA87C7F8-89E7-4756-AA55-9A5A9C05657E}"/>
    <dgm:cxn modelId="{0B8600DD-D353-4A32-970D-C59B60E7D3A0}" srcId="{9887ED19-F0E4-4D92-B3E5-9D1DB67933B7}" destId="{7198AA70-1FF6-43F7-8CFC-96220AA2B2FB}" srcOrd="2" destOrd="0" parTransId="{0F8E145A-E7B6-4156-A545-3EAE30EE3078}" sibTransId="{646D7EFF-7ECD-4639-BCE3-A2E57AF14A1C}"/>
    <dgm:cxn modelId="{27277ECD-6CE7-4924-AC9F-C5B1E2B5B861}" srcId="{A28EB508-310F-42D0-BFD6-77302AB2F3CA}" destId="{6F3F3DFD-3238-49D5-B39F-9E3AE50970F0}" srcOrd="4" destOrd="0" parTransId="{60F77AF3-C9DA-426F-9138-C61DD9C47AF8}" sibTransId="{9512BC12-E7F1-4FE7-921A-EB4884FAE945}"/>
    <dgm:cxn modelId="{37C5B563-2EC5-47E0-83CB-B915B8FAD025}" type="presOf" srcId="{610E870F-C590-41CF-8F5C-B672A78805BE}" destId="{3B83E484-642B-4DB8-B7AB-F6617D5620E7}" srcOrd="0" destOrd="1" presId="urn:microsoft.com/office/officeart/2005/8/layout/hList2"/>
    <dgm:cxn modelId="{FF674EEF-D25C-4783-A949-ECEC81187424}" type="presOf" srcId="{83DC678B-DE8B-438B-ACD9-8560F2CAA675}" destId="{2D86411F-EE13-4C97-8C64-5B9AAD574A3E}" srcOrd="0" destOrd="0" presId="urn:microsoft.com/office/officeart/2005/8/layout/hList2"/>
    <dgm:cxn modelId="{E3B7D014-B225-4979-8D99-6DDF5A62FB61}" srcId="{83DC678B-DE8B-438B-ACD9-8560F2CAA675}" destId="{A28EB508-310F-42D0-BFD6-77302AB2F3CA}" srcOrd="2" destOrd="0" parTransId="{BD30CDCE-05A4-4720-BC16-62A95B4BA998}" sibTransId="{D9F71EF0-90B4-4911-9653-B304C52F885A}"/>
    <dgm:cxn modelId="{E35CFDB4-1B8C-4E70-9151-EF67677E0DA0}" type="presOf" srcId="{86CEC36A-D574-45CD-9CB4-AB48AB3CD8E4}" destId="{E9E765D0-833C-4C52-961D-C377A4777870}" srcOrd="0" destOrd="1" presId="urn:microsoft.com/office/officeart/2005/8/layout/hList2"/>
    <dgm:cxn modelId="{E290216E-C846-4DC1-B2E6-17F862E515A0}" type="presOf" srcId="{A28EB508-310F-42D0-BFD6-77302AB2F3CA}" destId="{B7C864CB-7CE8-4D28-B27A-1C7998BDDD63}" srcOrd="0" destOrd="0" presId="urn:microsoft.com/office/officeart/2005/8/layout/hList2"/>
    <dgm:cxn modelId="{AE9905E3-FFB9-4997-8580-9C195A2F444D}" srcId="{A28EB508-310F-42D0-BFD6-77302AB2F3CA}" destId="{3BB90272-9449-4021-B18E-7C27C8E002BB}" srcOrd="5" destOrd="0" parTransId="{704505B9-6412-4754-93D7-4BE75C0AD671}" sibTransId="{1D39AAC2-46CB-485C-885F-D6DD08DE1334}"/>
    <dgm:cxn modelId="{5D901B6C-6425-48E9-9DE7-8EAE4939F598}" type="presOf" srcId="{7198AA70-1FF6-43F7-8CFC-96220AA2B2FB}" destId="{E9E765D0-833C-4C52-961D-C377A4777870}" srcOrd="0" destOrd="2" presId="urn:microsoft.com/office/officeart/2005/8/layout/hList2"/>
    <dgm:cxn modelId="{810F9B24-CD48-4F3C-A68B-023C7D1E9317}" type="presOf" srcId="{0EDF8ADA-88F7-4E84-B0CE-32FDD004B76B}" destId="{62020288-1B2A-45E4-820C-FD542F87746B}" srcOrd="0" destOrd="0" presId="urn:microsoft.com/office/officeart/2005/8/layout/hList2"/>
    <dgm:cxn modelId="{7EC1424B-18BC-4320-9972-28DDD74C5AD4}" srcId="{2DDFE033-08A7-4019-A5CD-E95488F20BDC}" destId="{07A50052-7C46-4C6D-9DC1-711CBE3FCD40}" srcOrd="0" destOrd="0" parTransId="{1ACF4B68-8610-4B25-92C9-A0CA7C3DCAEB}" sibTransId="{1D4EFF46-FCF6-40D1-BEA4-E8E9F6EA8AA5}"/>
    <dgm:cxn modelId="{AABBE54F-5472-4662-94C0-F8F42C963FF4}" type="presOf" srcId="{8466A637-9BC3-4D0E-B800-7F017E7E1F49}" destId="{62020288-1B2A-45E4-820C-FD542F87746B}" srcOrd="0" destOrd="3" presId="urn:microsoft.com/office/officeart/2005/8/layout/hList2"/>
    <dgm:cxn modelId="{3517940D-6C65-40A6-8BC4-9A00DA96E9E4}" type="presOf" srcId="{2DDFE033-08A7-4019-A5CD-E95488F20BDC}" destId="{02F1EDEB-9E45-4386-836E-588EA5B7172A}" srcOrd="0" destOrd="0" presId="urn:microsoft.com/office/officeart/2005/8/layout/hList2"/>
    <dgm:cxn modelId="{89B04CB1-6857-4563-A98A-3C77FE65EE38}" srcId="{A28EB508-310F-42D0-BFD6-77302AB2F3CA}" destId="{93844013-E159-415A-87B3-67AE5D446689}" srcOrd="2" destOrd="0" parTransId="{DB14A09D-826D-4D05-AA3C-5000A72BCE74}" sibTransId="{2B0F06EF-F01F-4EB9-831D-C0C8E8383FCD}"/>
    <dgm:cxn modelId="{96FE0CC9-88DE-4CE4-9C95-292CAEC63C2F}" type="presOf" srcId="{3BB90272-9449-4021-B18E-7C27C8E002BB}" destId="{62020288-1B2A-45E4-820C-FD542F87746B}" srcOrd="0" destOrd="5" presId="urn:microsoft.com/office/officeart/2005/8/layout/hList2"/>
    <dgm:cxn modelId="{3CFC3194-4587-4C57-BE9C-44C9EB5CB035}" type="presOf" srcId="{362C94BE-3349-4E32-AD3F-CE1F543D8951}" destId="{E9E765D0-833C-4C52-961D-C377A4777870}" srcOrd="0" destOrd="3" presId="urn:microsoft.com/office/officeart/2005/8/layout/hList2"/>
    <dgm:cxn modelId="{AF6AD5EC-D148-439A-8660-9276C4F86C1D}" srcId="{9887ED19-F0E4-4D92-B3E5-9D1DB67933B7}" destId="{86CEC36A-D574-45CD-9CB4-AB48AB3CD8E4}" srcOrd="1" destOrd="0" parTransId="{8966CFE3-3756-4F59-B345-D2C640BBAF51}" sibTransId="{F4FC63B9-5CB2-449B-9B1D-23020780F17E}"/>
    <dgm:cxn modelId="{ED37397C-63ED-4593-8604-D1AE80EC3D29}" type="presOf" srcId="{93844013-E159-415A-87B3-67AE5D446689}" destId="{62020288-1B2A-45E4-820C-FD542F87746B}" srcOrd="0" destOrd="2" presId="urn:microsoft.com/office/officeart/2005/8/layout/hList2"/>
    <dgm:cxn modelId="{3D479470-3383-4091-B876-01F93FF2A65B}" srcId="{A28EB508-310F-42D0-BFD6-77302AB2F3CA}" destId="{6DE957B7-BCE2-4611-9376-5913298ACDA4}" srcOrd="1" destOrd="0" parTransId="{E810AD9C-7973-44E2-812D-3282FE75A3FB}" sibTransId="{15AB319E-ED7D-4449-B861-B6E35356D792}"/>
    <dgm:cxn modelId="{8969F87B-5FE8-44B4-8EBF-568DCB0A25BB}" srcId="{2DDFE033-08A7-4019-A5CD-E95488F20BDC}" destId="{CCC3E25C-D061-443A-AD27-41F26DCB8F03}" srcOrd="2" destOrd="0" parTransId="{3EA24C5B-E0D4-4FFF-9CAB-E49FD0EDC12F}" sibTransId="{75548D9F-86DC-49E4-947B-34110A2B7CA6}"/>
    <dgm:cxn modelId="{61AD9891-7E5B-424F-9AAC-E163EB601B02}" type="presOf" srcId="{CCC3E25C-D061-443A-AD27-41F26DCB8F03}" destId="{3B83E484-642B-4DB8-B7AB-F6617D5620E7}" srcOrd="0" destOrd="2" presId="urn:microsoft.com/office/officeart/2005/8/layout/hList2"/>
    <dgm:cxn modelId="{664B3AFA-5A58-4BC0-9F6E-778642CF3B98}" type="presOf" srcId="{22C56A07-0C4B-4F78-A69F-CDD4E4ABCFCA}" destId="{E9E765D0-833C-4C52-961D-C377A4777870}" srcOrd="0" destOrd="4" presId="urn:microsoft.com/office/officeart/2005/8/layout/hList2"/>
    <dgm:cxn modelId="{8AF6D0A5-5971-4F56-9981-B0E1CBD96E63}" type="presOf" srcId="{9887ED19-F0E4-4D92-B3E5-9D1DB67933B7}" destId="{60D214C5-4374-4146-8B47-240C3BE059F3}" srcOrd="0" destOrd="0" presId="urn:microsoft.com/office/officeart/2005/8/layout/hList2"/>
    <dgm:cxn modelId="{B653B82C-3A17-44CC-98B5-53FC5B5D6669}" srcId="{A28EB508-310F-42D0-BFD6-77302AB2F3CA}" destId="{8466A637-9BC3-4D0E-B800-7F017E7E1F49}" srcOrd="3" destOrd="0" parTransId="{8D87B86A-E508-4D70-B262-7BB18DE901BC}" sibTransId="{7F173DE4-BB77-4178-9DB9-1893A9800128}"/>
    <dgm:cxn modelId="{5FBAFA80-7229-4D5E-A9DE-595E48F86194}" srcId="{2DDFE033-08A7-4019-A5CD-E95488F20BDC}" destId="{610E870F-C590-41CF-8F5C-B672A78805BE}" srcOrd="1" destOrd="0" parTransId="{961F33EF-AA43-4CB8-9199-F7FEFD5D1B78}" sibTransId="{8A007E72-43FB-40B9-9C3A-07CCE253A2ED}"/>
    <dgm:cxn modelId="{7B8A63B9-3743-42BF-AAB8-AB8F5E29B4B6}" srcId="{83DC678B-DE8B-438B-ACD9-8560F2CAA675}" destId="{9887ED19-F0E4-4D92-B3E5-9D1DB67933B7}" srcOrd="0" destOrd="0" parTransId="{1EA983F8-6B95-49E4-9566-404C0F38AD4D}" sibTransId="{15A3C97B-EFCF-4A60-B2AD-ECEE11459951}"/>
    <dgm:cxn modelId="{A7103EC9-FEB4-4CBC-9885-0992C8D93F74}" srcId="{A28EB508-310F-42D0-BFD6-77302AB2F3CA}" destId="{0EDF8ADA-88F7-4E84-B0CE-32FDD004B76B}" srcOrd="0" destOrd="0" parTransId="{0FB35C00-F319-406A-9FA7-64FDDEA94DF1}" sibTransId="{125F70CB-4971-4EF7-8276-4BA4322530BB}"/>
    <dgm:cxn modelId="{449357F6-C3CD-47FF-8E39-711A151B3992}" type="presParOf" srcId="{2D86411F-EE13-4C97-8C64-5B9AAD574A3E}" destId="{4CCAC6DE-2228-4864-8F95-3C216A0565C6}" srcOrd="0" destOrd="0" presId="urn:microsoft.com/office/officeart/2005/8/layout/hList2"/>
    <dgm:cxn modelId="{9A3E144C-BD55-4675-92AB-65DF56147840}" type="presParOf" srcId="{4CCAC6DE-2228-4864-8F95-3C216A0565C6}" destId="{B1034664-F664-4A8A-8BC4-148EBB611A62}" srcOrd="0" destOrd="0" presId="urn:microsoft.com/office/officeart/2005/8/layout/hList2"/>
    <dgm:cxn modelId="{FA85B872-9851-41D2-92F9-DCE8603929A5}" type="presParOf" srcId="{4CCAC6DE-2228-4864-8F95-3C216A0565C6}" destId="{E9E765D0-833C-4C52-961D-C377A4777870}" srcOrd="1" destOrd="0" presId="urn:microsoft.com/office/officeart/2005/8/layout/hList2"/>
    <dgm:cxn modelId="{738E5B39-4CBE-4784-82EB-6F752EA00373}" type="presParOf" srcId="{4CCAC6DE-2228-4864-8F95-3C216A0565C6}" destId="{60D214C5-4374-4146-8B47-240C3BE059F3}" srcOrd="2" destOrd="0" presId="urn:microsoft.com/office/officeart/2005/8/layout/hList2"/>
    <dgm:cxn modelId="{6AE0331E-6769-4CB8-BDBA-382C3F1DC5FF}" type="presParOf" srcId="{2D86411F-EE13-4C97-8C64-5B9AAD574A3E}" destId="{78C14F2C-F557-42EC-B074-23093F8BC2CA}" srcOrd="1" destOrd="0" presId="urn:microsoft.com/office/officeart/2005/8/layout/hList2"/>
    <dgm:cxn modelId="{4DBF4E46-F4FE-4A39-86E6-62596B388B2B}" type="presParOf" srcId="{2D86411F-EE13-4C97-8C64-5B9AAD574A3E}" destId="{4119DD5B-24EA-4035-8B43-E534A2A9666C}" srcOrd="2" destOrd="0" presId="urn:microsoft.com/office/officeart/2005/8/layout/hList2"/>
    <dgm:cxn modelId="{86E60074-F70E-4712-96A6-487F40D83F57}" type="presParOf" srcId="{4119DD5B-24EA-4035-8B43-E534A2A9666C}" destId="{52CE67BA-9878-4898-BB82-D77A1BF341BC}" srcOrd="0" destOrd="0" presId="urn:microsoft.com/office/officeart/2005/8/layout/hList2"/>
    <dgm:cxn modelId="{9CB37D83-CBE7-4ABB-97D1-82EE1C7D05B1}" type="presParOf" srcId="{4119DD5B-24EA-4035-8B43-E534A2A9666C}" destId="{3B83E484-642B-4DB8-B7AB-F6617D5620E7}" srcOrd="1" destOrd="0" presId="urn:microsoft.com/office/officeart/2005/8/layout/hList2"/>
    <dgm:cxn modelId="{BCEC30A0-8553-4F29-A5A0-CC86811A9376}" type="presParOf" srcId="{4119DD5B-24EA-4035-8B43-E534A2A9666C}" destId="{02F1EDEB-9E45-4386-836E-588EA5B7172A}" srcOrd="2" destOrd="0" presId="urn:microsoft.com/office/officeart/2005/8/layout/hList2"/>
    <dgm:cxn modelId="{9E5CD889-F6EF-4E92-9D51-EFBEF4F8694B}" type="presParOf" srcId="{2D86411F-EE13-4C97-8C64-5B9AAD574A3E}" destId="{48FD8303-27ED-434D-AAE2-D6D73708A40D}" srcOrd="3" destOrd="0" presId="urn:microsoft.com/office/officeart/2005/8/layout/hList2"/>
    <dgm:cxn modelId="{CF93D2F1-7ECF-46D6-9A62-EFF96E177CF7}" type="presParOf" srcId="{2D86411F-EE13-4C97-8C64-5B9AAD574A3E}" destId="{B84AA2C6-A2A1-4D55-AB7A-E9B41DB52ED7}" srcOrd="4" destOrd="0" presId="urn:microsoft.com/office/officeart/2005/8/layout/hList2"/>
    <dgm:cxn modelId="{CDBD33C3-594C-4E33-A133-37CFD4680C66}" type="presParOf" srcId="{B84AA2C6-A2A1-4D55-AB7A-E9B41DB52ED7}" destId="{57AEF233-7CF1-476B-85EE-7E6506C5948E}" srcOrd="0" destOrd="0" presId="urn:microsoft.com/office/officeart/2005/8/layout/hList2"/>
    <dgm:cxn modelId="{280570D4-3731-4A0C-9BBF-11B5A384A92D}" type="presParOf" srcId="{B84AA2C6-A2A1-4D55-AB7A-E9B41DB52ED7}" destId="{62020288-1B2A-45E4-820C-FD542F87746B}" srcOrd="1" destOrd="0" presId="urn:microsoft.com/office/officeart/2005/8/layout/hList2"/>
    <dgm:cxn modelId="{DA16F66C-E1FB-4803-AA90-AAC59358A969}" type="presParOf" srcId="{B84AA2C6-A2A1-4D55-AB7A-E9B41DB52ED7}" destId="{B7C864CB-7CE8-4D28-B27A-1C7998BDDD6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E6CBCD-B2D8-4F78-825D-468A9603E12C}" type="doc">
      <dgm:prSet loTypeId="urn:microsoft.com/office/officeart/2005/8/layout/process1" loCatId="process" qsTypeId="urn:microsoft.com/office/officeart/2005/8/quickstyle/simple1" qsCatId="simple" csTypeId="urn:microsoft.com/office/officeart/2005/8/colors/accent1_2" csCatId="accent1" phldr="1"/>
      <dgm:spPr/>
    </dgm:pt>
    <dgm:pt modelId="{EC4FAF00-B088-4C28-A346-AEB5AFD85198}">
      <dgm:prSet phldrT="[Text]"/>
      <dgm:spPr/>
      <dgm:t>
        <a:bodyPr/>
        <a:lstStyle/>
        <a:p>
          <a:r>
            <a:rPr lang="en-US" dirty="0" smtClean="0"/>
            <a:t>Before words</a:t>
          </a:r>
          <a:endParaRPr lang="en-US" dirty="0"/>
        </a:p>
      </dgm:t>
    </dgm:pt>
    <dgm:pt modelId="{89FAD64D-7217-4640-ADCD-7B9BCF43F2DB}" type="parTrans" cxnId="{274EF7BA-7380-4E7E-AC49-D9D2C1AB941D}">
      <dgm:prSet/>
      <dgm:spPr/>
      <dgm:t>
        <a:bodyPr/>
        <a:lstStyle/>
        <a:p>
          <a:endParaRPr lang="en-US"/>
        </a:p>
      </dgm:t>
    </dgm:pt>
    <dgm:pt modelId="{1E6494E7-DC21-412B-AEF6-DC025C2F014E}" type="sibTrans" cxnId="{274EF7BA-7380-4E7E-AC49-D9D2C1AB941D}">
      <dgm:prSet/>
      <dgm:spPr/>
      <dgm:t>
        <a:bodyPr/>
        <a:lstStyle/>
        <a:p>
          <a:endParaRPr lang="en-US"/>
        </a:p>
      </dgm:t>
    </dgm:pt>
    <dgm:pt modelId="{B53E47BD-F8AA-463F-ACFA-127513A0CB64}">
      <dgm:prSet phldrT="[Text]"/>
      <dgm:spPr/>
      <dgm:t>
        <a:bodyPr/>
        <a:lstStyle/>
        <a:p>
          <a:r>
            <a:rPr lang="en-US" dirty="0" smtClean="0"/>
            <a:t>Emerging language</a:t>
          </a:r>
          <a:endParaRPr lang="en-US" dirty="0"/>
        </a:p>
      </dgm:t>
    </dgm:pt>
    <dgm:pt modelId="{B4020FDF-2D65-4802-9DB3-35E61D9223E4}" type="parTrans" cxnId="{B3211CDF-6392-4082-802C-7DF75AC0B3E2}">
      <dgm:prSet/>
      <dgm:spPr/>
      <dgm:t>
        <a:bodyPr/>
        <a:lstStyle/>
        <a:p>
          <a:endParaRPr lang="en-US"/>
        </a:p>
      </dgm:t>
    </dgm:pt>
    <dgm:pt modelId="{794452BD-D3B0-46D4-B45D-394305682227}" type="sibTrans" cxnId="{B3211CDF-6392-4082-802C-7DF75AC0B3E2}">
      <dgm:prSet/>
      <dgm:spPr/>
      <dgm:t>
        <a:bodyPr/>
        <a:lstStyle/>
        <a:p>
          <a:endParaRPr lang="en-US"/>
        </a:p>
      </dgm:t>
    </dgm:pt>
    <dgm:pt modelId="{6F5F4FC3-C23B-47E3-AB28-3E5AF83AF516}">
      <dgm:prSet phldrT="[Text]"/>
      <dgm:spPr/>
      <dgm:t>
        <a:bodyPr/>
        <a:lstStyle/>
        <a:p>
          <a:r>
            <a:rPr lang="en-US" dirty="0" smtClean="0"/>
            <a:t>Conversation level</a:t>
          </a:r>
          <a:endParaRPr lang="en-US" dirty="0"/>
        </a:p>
      </dgm:t>
    </dgm:pt>
    <dgm:pt modelId="{B1BDE7EF-74B9-409F-AF01-7730145192BA}" type="parTrans" cxnId="{FEF9D1A4-B6DD-4AA6-B9DF-19D62556A0E3}">
      <dgm:prSet/>
      <dgm:spPr/>
      <dgm:t>
        <a:bodyPr/>
        <a:lstStyle/>
        <a:p>
          <a:endParaRPr lang="en-US"/>
        </a:p>
      </dgm:t>
    </dgm:pt>
    <dgm:pt modelId="{E2196E17-E25A-4BF6-B4AB-DEF4E857F560}" type="sibTrans" cxnId="{FEF9D1A4-B6DD-4AA6-B9DF-19D62556A0E3}">
      <dgm:prSet/>
      <dgm:spPr/>
      <dgm:t>
        <a:bodyPr/>
        <a:lstStyle/>
        <a:p>
          <a:endParaRPr lang="en-US"/>
        </a:p>
      </dgm:t>
    </dgm:pt>
    <dgm:pt modelId="{902CACF6-BFD7-42B2-A4DF-DBB42A1F26DA}" type="pres">
      <dgm:prSet presAssocID="{1BE6CBCD-B2D8-4F78-825D-468A9603E12C}" presName="Name0" presStyleCnt="0">
        <dgm:presLayoutVars>
          <dgm:dir/>
          <dgm:resizeHandles val="exact"/>
        </dgm:presLayoutVars>
      </dgm:prSet>
      <dgm:spPr/>
    </dgm:pt>
    <dgm:pt modelId="{AF044F25-BFA8-42D8-9EE9-C1FEE6CF456F}" type="pres">
      <dgm:prSet presAssocID="{EC4FAF00-B088-4C28-A346-AEB5AFD85198}" presName="node" presStyleLbl="node1" presStyleIdx="0" presStyleCnt="3">
        <dgm:presLayoutVars>
          <dgm:bulletEnabled val="1"/>
        </dgm:presLayoutVars>
      </dgm:prSet>
      <dgm:spPr/>
      <dgm:t>
        <a:bodyPr/>
        <a:lstStyle/>
        <a:p>
          <a:endParaRPr lang="en-US"/>
        </a:p>
      </dgm:t>
    </dgm:pt>
    <dgm:pt modelId="{0C85BE73-0F03-4489-9EC9-11208201F18E}" type="pres">
      <dgm:prSet presAssocID="{1E6494E7-DC21-412B-AEF6-DC025C2F014E}" presName="sibTrans" presStyleLbl="sibTrans2D1" presStyleIdx="0" presStyleCnt="2"/>
      <dgm:spPr/>
      <dgm:t>
        <a:bodyPr/>
        <a:lstStyle/>
        <a:p>
          <a:endParaRPr lang="en-US"/>
        </a:p>
      </dgm:t>
    </dgm:pt>
    <dgm:pt modelId="{8F38DD1B-7609-432C-8CD8-E1C1ADED8DDF}" type="pres">
      <dgm:prSet presAssocID="{1E6494E7-DC21-412B-AEF6-DC025C2F014E}" presName="connectorText" presStyleLbl="sibTrans2D1" presStyleIdx="0" presStyleCnt="2"/>
      <dgm:spPr/>
      <dgm:t>
        <a:bodyPr/>
        <a:lstStyle/>
        <a:p>
          <a:endParaRPr lang="en-US"/>
        </a:p>
      </dgm:t>
    </dgm:pt>
    <dgm:pt modelId="{89E6DB19-056C-4346-AE0F-30DF8BAFB6C2}" type="pres">
      <dgm:prSet presAssocID="{B53E47BD-F8AA-463F-ACFA-127513A0CB64}" presName="node" presStyleLbl="node1" presStyleIdx="1" presStyleCnt="3">
        <dgm:presLayoutVars>
          <dgm:bulletEnabled val="1"/>
        </dgm:presLayoutVars>
      </dgm:prSet>
      <dgm:spPr/>
      <dgm:t>
        <a:bodyPr/>
        <a:lstStyle/>
        <a:p>
          <a:endParaRPr lang="en-US"/>
        </a:p>
      </dgm:t>
    </dgm:pt>
    <dgm:pt modelId="{9439F9F0-F3B7-4FC4-80B6-D666C78912B1}" type="pres">
      <dgm:prSet presAssocID="{794452BD-D3B0-46D4-B45D-394305682227}" presName="sibTrans" presStyleLbl="sibTrans2D1" presStyleIdx="1" presStyleCnt="2"/>
      <dgm:spPr/>
      <dgm:t>
        <a:bodyPr/>
        <a:lstStyle/>
        <a:p>
          <a:endParaRPr lang="en-US"/>
        </a:p>
      </dgm:t>
    </dgm:pt>
    <dgm:pt modelId="{3ED55CE3-283A-4BB4-BBF8-6981BF569D5E}" type="pres">
      <dgm:prSet presAssocID="{794452BD-D3B0-46D4-B45D-394305682227}" presName="connectorText" presStyleLbl="sibTrans2D1" presStyleIdx="1" presStyleCnt="2"/>
      <dgm:spPr/>
      <dgm:t>
        <a:bodyPr/>
        <a:lstStyle/>
        <a:p>
          <a:endParaRPr lang="en-US"/>
        </a:p>
      </dgm:t>
    </dgm:pt>
    <dgm:pt modelId="{4F85EF48-5B5C-4DB5-BA06-49680211A3A9}" type="pres">
      <dgm:prSet presAssocID="{6F5F4FC3-C23B-47E3-AB28-3E5AF83AF516}" presName="node" presStyleLbl="node1" presStyleIdx="2" presStyleCnt="3">
        <dgm:presLayoutVars>
          <dgm:bulletEnabled val="1"/>
        </dgm:presLayoutVars>
      </dgm:prSet>
      <dgm:spPr/>
      <dgm:t>
        <a:bodyPr/>
        <a:lstStyle/>
        <a:p>
          <a:endParaRPr lang="en-US"/>
        </a:p>
      </dgm:t>
    </dgm:pt>
  </dgm:ptLst>
  <dgm:cxnLst>
    <dgm:cxn modelId="{D0F823AA-8A1A-4F6E-9526-0B2EEA3AD56F}" type="presOf" srcId="{6F5F4FC3-C23B-47E3-AB28-3E5AF83AF516}" destId="{4F85EF48-5B5C-4DB5-BA06-49680211A3A9}" srcOrd="0" destOrd="0" presId="urn:microsoft.com/office/officeart/2005/8/layout/process1"/>
    <dgm:cxn modelId="{78FCB02E-C408-4830-A9ED-A44A6342B131}" type="presOf" srcId="{1E6494E7-DC21-412B-AEF6-DC025C2F014E}" destId="{0C85BE73-0F03-4489-9EC9-11208201F18E}" srcOrd="0" destOrd="0" presId="urn:microsoft.com/office/officeart/2005/8/layout/process1"/>
    <dgm:cxn modelId="{E5F35633-D226-47F1-9E98-570961ED746D}" type="presOf" srcId="{EC4FAF00-B088-4C28-A346-AEB5AFD85198}" destId="{AF044F25-BFA8-42D8-9EE9-C1FEE6CF456F}" srcOrd="0" destOrd="0" presId="urn:microsoft.com/office/officeart/2005/8/layout/process1"/>
    <dgm:cxn modelId="{FEF9D1A4-B6DD-4AA6-B9DF-19D62556A0E3}" srcId="{1BE6CBCD-B2D8-4F78-825D-468A9603E12C}" destId="{6F5F4FC3-C23B-47E3-AB28-3E5AF83AF516}" srcOrd="2" destOrd="0" parTransId="{B1BDE7EF-74B9-409F-AF01-7730145192BA}" sibTransId="{E2196E17-E25A-4BF6-B4AB-DEF4E857F560}"/>
    <dgm:cxn modelId="{7CACF32E-8469-4EE3-BAA8-F7C52D363BAF}" type="presOf" srcId="{1E6494E7-DC21-412B-AEF6-DC025C2F014E}" destId="{8F38DD1B-7609-432C-8CD8-E1C1ADED8DDF}" srcOrd="1" destOrd="0" presId="urn:microsoft.com/office/officeart/2005/8/layout/process1"/>
    <dgm:cxn modelId="{968E8E96-B37D-4077-97FC-FC33ED189733}" type="presOf" srcId="{794452BD-D3B0-46D4-B45D-394305682227}" destId="{3ED55CE3-283A-4BB4-BBF8-6981BF569D5E}" srcOrd="1" destOrd="0" presId="urn:microsoft.com/office/officeart/2005/8/layout/process1"/>
    <dgm:cxn modelId="{0BF62D8C-D591-4153-AB98-916A8B4082A8}" type="presOf" srcId="{1BE6CBCD-B2D8-4F78-825D-468A9603E12C}" destId="{902CACF6-BFD7-42B2-A4DF-DBB42A1F26DA}" srcOrd="0" destOrd="0" presId="urn:microsoft.com/office/officeart/2005/8/layout/process1"/>
    <dgm:cxn modelId="{B3211CDF-6392-4082-802C-7DF75AC0B3E2}" srcId="{1BE6CBCD-B2D8-4F78-825D-468A9603E12C}" destId="{B53E47BD-F8AA-463F-ACFA-127513A0CB64}" srcOrd="1" destOrd="0" parTransId="{B4020FDF-2D65-4802-9DB3-35E61D9223E4}" sibTransId="{794452BD-D3B0-46D4-B45D-394305682227}"/>
    <dgm:cxn modelId="{5535CD1A-C1A4-46AE-A5CC-CE4CBCAC5057}" type="presOf" srcId="{B53E47BD-F8AA-463F-ACFA-127513A0CB64}" destId="{89E6DB19-056C-4346-AE0F-30DF8BAFB6C2}" srcOrd="0" destOrd="0" presId="urn:microsoft.com/office/officeart/2005/8/layout/process1"/>
    <dgm:cxn modelId="{F4324685-7DD7-4880-AED3-7561DD50EFCC}" type="presOf" srcId="{794452BD-D3B0-46D4-B45D-394305682227}" destId="{9439F9F0-F3B7-4FC4-80B6-D666C78912B1}" srcOrd="0" destOrd="0" presId="urn:microsoft.com/office/officeart/2005/8/layout/process1"/>
    <dgm:cxn modelId="{274EF7BA-7380-4E7E-AC49-D9D2C1AB941D}" srcId="{1BE6CBCD-B2D8-4F78-825D-468A9603E12C}" destId="{EC4FAF00-B088-4C28-A346-AEB5AFD85198}" srcOrd="0" destOrd="0" parTransId="{89FAD64D-7217-4640-ADCD-7B9BCF43F2DB}" sibTransId="{1E6494E7-DC21-412B-AEF6-DC025C2F014E}"/>
    <dgm:cxn modelId="{69C36637-A791-44C7-A8D4-EAC213813377}" type="presParOf" srcId="{902CACF6-BFD7-42B2-A4DF-DBB42A1F26DA}" destId="{AF044F25-BFA8-42D8-9EE9-C1FEE6CF456F}" srcOrd="0" destOrd="0" presId="urn:microsoft.com/office/officeart/2005/8/layout/process1"/>
    <dgm:cxn modelId="{556D4848-7AC1-4B50-BF60-06FC9BA42BE9}" type="presParOf" srcId="{902CACF6-BFD7-42B2-A4DF-DBB42A1F26DA}" destId="{0C85BE73-0F03-4489-9EC9-11208201F18E}" srcOrd="1" destOrd="0" presId="urn:microsoft.com/office/officeart/2005/8/layout/process1"/>
    <dgm:cxn modelId="{1F946657-BFD3-4C54-BF9E-B90888ABA439}" type="presParOf" srcId="{0C85BE73-0F03-4489-9EC9-11208201F18E}" destId="{8F38DD1B-7609-432C-8CD8-E1C1ADED8DDF}" srcOrd="0" destOrd="0" presId="urn:microsoft.com/office/officeart/2005/8/layout/process1"/>
    <dgm:cxn modelId="{66278DDD-48DE-4F29-8BB1-350D56A050F1}" type="presParOf" srcId="{902CACF6-BFD7-42B2-A4DF-DBB42A1F26DA}" destId="{89E6DB19-056C-4346-AE0F-30DF8BAFB6C2}" srcOrd="2" destOrd="0" presId="urn:microsoft.com/office/officeart/2005/8/layout/process1"/>
    <dgm:cxn modelId="{06F010A2-BA74-4557-9805-004DB92D5F7C}" type="presParOf" srcId="{902CACF6-BFD7-42B2-A4DF-DBB42A1F26DA}" destId="{9439F9F0-F3B7-4FC4-80B6-D666C78912B1}" srcOrd="3" destOrd="0" presId="urn:microsoft.com/office/officeart/2005/8/layout/process1"/>
    <dgm:cxn modelId="{62134A35-86C1-4FCB-B216-B08A7FDFA562}" type="presParOf" srcId="{9439F9F0-F3B7-4FC4-80B6-D666C78912B1}" destId="{3ED55CE3-283A-4BB4-BBF8-6981BF569D5E}" srcOrd="0" destOrd="0" presId="urn:microsoft.com/office/officeart/2005/8/layout/process1"/>
    <dgm:cxn modelId="{B3745AC8-669A-40C3-891F-4851DCD13C16}" type="presParOf" srcId="{902CACF6-BFD7-42B2-A4DF-DBB42A1F26DA}" destId="{4F85EF48-5B5C-4DB5-BA06-49680211A3A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30C174-B3C6-E44B-B346-7BA7D4ADD71C}"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325A0793-FC26-C34C-A31C-349FD510FAA5}">
      <dgm:prSet phldrT="[Text]" custT="1"/>
      <dgm:spPr/>
      <dgm:t>
        <a:bodyPr/>
        <a:lstStyle/>
        <a:p>
          <a:r>
            <a:rPr lang="en-US" sz="1800" dirty="0" smtClean="0"/>
            <a:t>Theory of</a:t>
          </a:r>
        </a:p>
        <a:p>
          <a:r>
            <a:rPr lang="en-US" sz="1800" dirty="0" smtClean="0"/>
            <a:t>Mind</a:t>
          </a:r>
          <a:endParaRPr lang="en-US" sz="1800" dirty="0"/>
        </a:p>
      </dgm:t>
    </dgm:pt>
    <dgm:pt modelId="{E6AD8636-990A-174A-9653-62097D5D90E9}" type="parTrans" cxnId="{64BADE39-0932-324F-8C1F-667AA7D83E1D}">
      <dgm:prSet/>
      <dgm:spPr/>
      <dgm:t>
        <a:bodyPr/>
        <a:lstStyle/>
        <a:p>
          <a:endParaRPr lang="en-US"/>
        </a:p>
      </dgm:t>
    </dgm:pt>
    <dgm:pt modelId="{266C4EED-EE90-174B-A32A-1F84E1A89AE5}" type="sibTrans" cxnId="{64BADE39-0932-324F-8C1F-667AA7D83E1D}">
      <dgm:prSet/>
      <dgm:spPr/>
      <dgm:t>
        <a:bodyPr/>
        <a:lstStyle/>
        <a:p>
          <a:endParaRPr lang="en-US"/>
        </a:p>
      </dgm:t>
    </dgm:pt>
    <dgm:pt modelId="{BF761AE2-39A9-1C40-A2BF-9AF2BF65D677}">
      <dgm:prSet phldrT="[Text]" custT="1"/>
      <dgm:spPr/>
      <dgm:t>
        <a:bodyPr/>
        <a:lstStyle/>
        <a:p>
          <a:r>
            <a:rPr lang="en-US" sz="2000" dirty="0" smtClean="0"/>
            <a:t>Thoughts</a:t>
          </a:r>
          <a:endParaRPr lang="en-US" sz="2000" dirty="0"/>
        </a:p>
      </dgm:t>
    </dgm:pt>
    <dgm:pt modelId="{E3AF3322-69E4-B54E-B3ED-AA0E6B19D7E8}" type="parTrans" cxnId="{3C4BEE3C-81A8-964B-9121-427C56C210F9}">
      <dgm:prSet/>
      <dgm:spPr/>
      <dgm:t>
        <a:bodyPr/>
        <a:lstStyle/>
        <a:p>
          <a:endParaRPr lang="en-US"/>
        </a:p>
      </dgm:t>
    </dgm:pt>
    <dgm:pt modelId="{B50EDD46-CB51-1D48-8854-E4AA8653A0DC}" type="sibTrans" cxnId="{3C4BEE3C-81A8-964B-9121-427C56C210F9}">
      <dgm:prSet/>
      <dgm:spPr/>
      <dgm:t>
        <a:bodyPr/>
        <a:lstStyle/>
        <a:p>
          <a:endParaRPr lang="en-US"/>
        </a:p>
      </dgm:t>
    </dgm:pt>
    <dgm:pt modelId="{B0452647-9CA7-2D4C-93CD-B31595E737B0}">
      <dgm:prSet phldrT="[Text]" custT="1"/>
      <dgm:spPr/>
      <dgm:t>
        <a:bodyPr/>
        <a:lstStyle/>
        <a:p>
          <a:r>
            <a:rPr lang="en-US" sz="2000" dirty="0" smtClean="0"/>
            <a:t>Beliefs</a:t>
          </a:r>
          <a:endParaRPr lang="en-US" sz="2000" dirty="0"/>
        </a:p>
      </dgm:t>
    </dgm:pt>
    <dgm:pt modelId="{8DEAFB1E-4057-4345-AD29-7F78F59AE10B}" type="parTrans" cxnId="{4870E4AA-92A8-3242-A970-8C5D22109057}">
      <dgm:prSet/>
      <dgm:spPr/>
      <dgm:t>
        <a:bodyPr/>
        <a:lstStyle/>
        <a:p>
          <a:endParaRPr lang="en-US"/>
        </a:p>
      </dgm:t>
    </dgm:pt>
    <dgm:pt modelId="{96F83424-19D5-AD4C-8F30-E04D1B6E934E}" type="sibTrans" cxnId="{4870E4AA-92A8-3242-A970-8C5D22109057}">
      <dgm:prSet/>
      <dgm:spPr/>
      <dgm:t>
        <a:bodyPr/>
        <a:lstStyle/>
        <a:p>
          <a:endParaRPr lang="en-US"/>
        </a:p>
      </dgm:t>
    </dgm:pt>
    <dgm:pt modelId="{340CC04F-71E7-8C47-B272-033DFFD59CAF}">
      <dgm:prSet phldrT="[Text]" custT="1"/>
      <dgm:spPr/>
      <dgm:t>
        <a:bodyPr/>
        <a:lstStyle/>
        <a:p>
          <a:r>
            <a:rPr lang="en-US" sz="2000" dirty="0" smtClean="0"/>
            <a:t>Feelings</a:t>
          </a:r>
          <a:endParaRPr lang="en-US" sz="2000" dirty="0"/>
        </a:p>
      </dgm:t>
    </dgm:pt>
    <dgm:pt modelId="{25AD10E9-CFFD-0F4A-A5F7-6D1A9D2EC66E}" type="parTrans" cxnId="{D1BAEE84-C16F-3741-8F43-ADFC3E9A3BF6}">
      <dgm:prSet/>
      <dgm:spPr/>
      <dgm:t>
        <a:bodyPr/>
        <a:lstStyle/>
        <a:p>
          <a:endParaRPr lang="en-US"/>
        </a:p>
      </dgm:t>
    </dgm:pt>
    <dgm:pt modelId="{6402F6FB-153D-5943-9CBF-A3ADD16B3393}" type="sibTrans" cxnId="{D1BAEE84-C16F-3741-8F43-ADFC3E9A3BF6}">
      <dgm:prSet/>
      <dgm:spPr/>
      <dgm:t>
        <a:bodyPr/>
        <a:lstStyle/>
        <a:p>
          <a:endParaRPr lang="en-US"/>
        </a:p>
      </dgm:t>
    </dgm:pt>
    <dgm:pt modelId="{890792D8-A1EF-C747-91A9-844893A9FD01}">
      <dgm:prSet phldrT="[Text]" custT="1"/>
      <dgm:spPr/>
      <dgm:t>
        <a:bodyPr/>
        <a:lstStyle/>
        <a:p>
          <a:r>
            <a:rPr lang="en-US" sz="1750" dirty="0" smtClean="0"/>
            <a:t>Experiences</a:t>
          </a:r>
          <a:endParaRPr lang="en-US" sz="1750" dirty="0"/>
        </a:p>
      </dgm:t>
    </dgm:pt>
    <dgm:pt modelId="{581D2053-2A0F-5D46-A9F2-11F5718E231C}" type="parTrans" cxnId="{7BEC2F7E-B856-1D48-B762-6C5945A4CB09}">
      <dgm:prSet/>
      <dgm:spPr/>
      <dgm:t>
        <a:bodyPr/>
        <a:lstStyle/>
        <a:p>
          <a:endParaRPr lang="en-US"/>
        </a:p>
      </dgm:t>
    </dgm:pt>
    <dgm:pt modelId="{78293C5C-F7F6-8C4B-9BCA-021BD394A784}" type="sibTrans" cxnId="{7BEC2F7E-B856-1D48-B762-6C5945A4CB09}">
      <dgm:prSet/>
      <dgm:spPr/>
      <dgm:t>
        <a:bodyPr/>
        <a:lstStyle/>
        <a:p>
          <a:endParaRPr lang="en-US"/>
        </a:p>
      </dgm:t>
    </dgm:pt>
    <dgm:pt modelId="{BCFE26EF-4891-B345-A296-6FBB5BCF4C22}" type="pres">
      <dgm:prSet presAssocID="{2E30C174-B3C6-E44B-B346-7BA7D4ADD71C}" presName="Name0" presStyleCnt="0">
        <dgm:presLayoutVars>
          <dgm:chMax val="1"/>
          <dgm:dir/>
          <dgm:animLvl val="ctr"/>
          <dgm:resizeHandles val="exact"/>
        </dgm:presLayoutVars>
      </dgm:prSet>
      <dgm:spPr/>
      <dgm:t>
        <a:bodyPr/>
        <a:lstStyle/>
        <a:p>
          <a:endParaRPr lang="en-US"/>
        </a:p>
      </dgm:t>
    </dgm:pt>
    <dgm:pt modelId="{BEDCBB40-4E79-174C-BD1F-B4E1D2A611E4}" type="pres">
      <dgm:prSet presAssocID="{325A0793-FC26-C34C-A31C-349FD510FAA5}" presName="centerShape" presStyleLbl="node0" presStyleIdx="0" presStyleCnt="1"/>
      <dgm:spPr/>
      <dgm:t>
        <a:bodyPr/>
        <a:lstStyle/>
        <a:p>
          <a:endParaRPr lang="en-US"/>
        </a:p>
      </dgm:t>
    </dgm:pt>
    <dgm:pt modelId="{79822AD0-9AC5-4F45-9332-0FD9B93D19CA}" type="pres">
      <dgm:prSet presAssocID="{E3AF3322-69E4-B54E-B3ED-AA0E6B19D7E8}" presName="parTrans" presStyleLbl="sibTrans2D1" presStyleIdx="0" presStyleCnt="4"/>
      <dgm:spPr/>
      <dgm:t>
        <a:bodyPr/>
        <a:lstStyle/>
        <a:p>
          <a:endParaRPr lang="en-US"/>
        </a:p>
      </dgm:t>
    </dgm:pt>
    <dgm:pt modelId="{DFD28BCB-89E4-6E46-8494-0A717319A383}" type="pres">
      <dgm:prSet presAssocID="{E3AF3322-69E4-B54E-B3ED-AA0E6B19D7E8}" presName="connectorText" presStyleLbl="sibTrans2D1" presStyleIdx="0" presStyleCnt="4"/>
      <dgm:spPr/>
      <dgm:t>
        <a:bodyPr/>
        <a:lstStyle/>
        <a:p>
          <a:endParaRPr lang="en-US"/>
        </a:p>
      </dgm:t>
    </dgm:pt>
    <dgm:pt modelId="{7A796C38-C431-8F47-981C-1081A3E24418}" type="pres">
      <dgm:prSet presAssocID="{BF761AE2-39A9-1C40-A2BF-9AF2BF65D677}" presName="node" presStyleLbl="node1" presStyleIdx="0" presStyleCnt="4" custScaleX="136906" custScaleY="136836">
        <dgm:presLayoutVars>
          <dgm:bulletEnabled val="1"/>
        </dgm:presLayoutVars>
      </dgm:prSet>
      <dgm:spPr/>
      <dgm:t>
        <a:bodyPr/>
        <a:lstStyle/>
        <a:p>
          <a:endParaRPr lang="en-US"/>
        </a:p>
      </dgm:t>
    </dgm:pt>
    <dgm:pt modelId="{77AD0644-0F66-CA4A-882F-CB6554F382EF}" type="pres">
      <dgm:prSet presAssocID="{8DEAFB1E-4057-4345-AD29-7F78F59AE10B}" presName="parTrans" presStyleLbl="sibTrans2D1" presStyleIdx="1" presStyleCnt="4"/>
      <dgm:spPr/>
      <dgm:t>
        <a:bodyPr/>
        <a:lstStyle/>
        <a:p>
          <a:endParaRPr lang="en-US"/>
        </a:p>
      </dgm:t>
    </dgm:pt>
    <dgm:pt modelId="{E086C9EA-AE35-1349-A409-09A9294E02B4}" type="pres">
      <dgm:prSet presAssocID="{8DEAFB1E-4057-4345-AD29-7F78F59AE10B}" presName="connectorText" presStyleLbl="sibTrans2D1" presStyleIdx="1" presStyleCnt="4"/>
      <dgm:spPr/>
      <dgm:t>
        <a:bodyPr/>
        <a:lstStyle/>
        <a:p>
          <a:endParaRPr lang="en-US"/>
        </a:p>
      </dgm:t>
    </dgm:pt>
    <dgm:pt modelId="{3051BC7C-F80C-6B4E-97C9-2232B6840531}" type="pres">
      <dgm:prSet presAssocID="{B0452647-9CA7-2D4C-93CD-B31595E737B0}" presName="node" presStyleLbl="node1" presStyleIdx="1" presStyleCnt="4" custScaleX="134934" custScaleY="135748">
        <dgm:presLayoutVars>
          <dgm:bulletEnabled val="1"/>
        </dgm:presLayoutVars>
      </dgm:prSet>
      <dgm:spPr/>
      <dgm:t>
        <a:bodyPr/>
        <a:lstStyle/>
        <a:p>
          <a:endParaRPr lang="en-US"/>
        </a:p>
      </dgm:t>
    </dgm:pt>
    <dgm:pt modelId="{3FBA9AAB-168A-7546-9AB1-3F9438274032}" type="pres">
      <dgm:prSet presAssocID="{25AD10E9-CFFD-0F4A-A5F7-6D1A9D2EC66E}" presName="parTrans" presStyleLbl="sibTrans2D1" presStyleIdx="2" presStyleCnt="4"/>
      <dgm:spPr/>
      <dgm:t>
        <a:bodyPr/>
        <a:lstStyle/>
        <a:p>
          <a:endParaRPr lang="en-US"/>
        </a:p>
      </dgm:t>
    </dgm:pt>
    <dgm:pt modelId="{D854A8A4-4966-0D44-8D65-8CD3D8D03904}" type="pres">
      <dgm:prSet presAssocID="{25AD10E9-CFFD-0F4A-A5F7-6D1A9D2EC66E}" presName="connectorText" presStyleLbl="sibTrans2D1" presStyleIdx="2" presStyleCnt="4"/>
      <dgm:spPr/>
      <dgm:t>
        <a:bodyPr/>
        <a:lstStyle/>
        <a:p>
          <a:endParaRPr lang="en-US"/>
        </a:p>
      </dgm:t>
    </dgm:pt>
    <dgm:pt modelId="{4E2E621C-FA1B-CD48-991F-5AA438BF7CD5}" type="pres">
      <dgm:prSet presAssocID="{340CC04F-71E7-8C47-B272-033DFFD59CAF}" presName="node" presStyleLbl="node1" presStyleIdx="2" presStyleCnt="4" custScaleX="136003" custScaleY="134307">
        <dgm:presLayoutVars>
          <dgm:bulletEnabled val="1"/>
        </dgm:presLayoutVars>
      </dgm:prSet>
      <dgm:spPr/>
      <dgm:t>
        <a:bodyPr/>
        <a:lstStyle/>
        <a:p>
          <a:endParaRPr lang="en-US"/>
        </a:p>
      </dgm:t>
    </dgm:pt>
    <dgm:pt modelId="{468F8CC6-EDD9-114F-81B1-EC634B0C4451}" type="pres">
      <dgm:prSet presAssocID="{581D2053-2A0F-5D46-A9F2-11F5718E231C}" presName="parTrans" presStyleLbl="sibTrans2D1" presStyleIdx="3" presStyleCnt="4"/>
      <dgm:spPr/>
      <dgm:t>
        <a:bodyPr/>
        <a:lstStyle/>
        <a:p>
          <a:endParaRPr lang="en-US"/>
        </a:p>
      </dgm:t>
    </dgm:pt>
    <dgm:pt modelId="{F3D739F9-9423-524E-821D-C38953B180E2}" type="pres">
      <dgm:prSet presAssocID="{581D2053-2A0F-5D46-A9F2-11F5718E231C}" presName="connectorText" presStyleLbl="sibTrans2D1" presStyleIdx="3" presStyleCnt="4"/>
      <dgm:spPr/>
      <dgm:t>
        <a:bodyPr/>
        <a:lstStyle/>
        <a:p>
          <a:endParaRPr lang="en-US"/>
        </a:p>
      </dgm:t>
    </dgm:pt>
    <dgm:pt modelId="{F26F3EC7-A407-0545-B713-6731F7CC45DD}" type="pres">
      <dgm:prSet presAssocID="{890792D8-A1EF-C747-91A9-844893A9FD01}" presName="node" presStyleLbl="node1" presStyleIdx="3" presStyleCnt="4" custScaleX="134690" custScaleY="135333">
        <dgm:presLayoutVars>
          <dgm:bulletEnabled val="1"/>
        </dgm:presLayoutVars>
      </dgm:prSet>
      <dgm:spPr/>
      <dgm:t>
        <a:bodyPr/>
        <a:lstStyle/>
        <a:p>
          <a:endParaRPr lang="en-US"/>
        </a:p>
      </dgm:t>
    </dgm:pt>
  </dgm:ptLst>
  <dgm:cxnLst>
    <dgm:cxn modelId="{847C6B5B-8B41-5A4D-9153-5515A46042BD}" type="presOf" srcId="{2E30C174-B3C6-E44B-B346-7BA7D4ADD71C}" destId="{BCFE26EF-4891-B345-A296-6FBB5BCF4C22}" srcOrd="0" destOrd="0" presId="urn:microsoft.com/office/officeart/2005/8/layout/radial5"/>
    <dgm:cxn modelId="{3C4BEE3C-81A8-964B-9121-427C56C210F9}" srcId="{325A0793-FC26-C34C-A31C-349FD510FAA5}" destId="{BF761AE2-39A9-1C40-A2BF-9AF2BF65D677}" srcOrd="0" destOrd="0" parTransId="{E3AF3322-69E4-B54E-B3ED-AA0E6B19D7E8}" sibTransId="{B50EDD46-CB51-1D48-8854-E4AA8653A0DC}"/>
    <dgm:cxn modelId="{F903D383-F19F-3C44-AFED-290F74267E98}" type="presOf" srcId="{B0452647-9CA7-2D4C-93CD-B31595E737B0}" destId="{3051BC7C-F80C-6B4E-97C9-2232B6840531}" srcOrd="0" destOrd="0" presId="urn:microsoft.com/office/officeart/2005/8/layout/radial5"/>
    <dgm:cxn modelId="{0B3812A9-134D-4F42-9B2A-6203FB05506C}" type="presOf" srcId="{E3AF3322-69E4-B54E-B3ED-AA0E6B19D7E8}" destId="{DFD28BCB-89E4-6E46-8494-0A717319A383}" srcOrd="1" destOrd="0" presId="urn:microsoft.com/office/officeart/2005/8/layout/radial5"/>
    <dgm:cxn modelId="{0B93CC5E-F810-AE4A-AC87-7A6CC8E8B99B}" type="presOf" srcId="{581D2053-2A0F-5D46-A9F2-11F5718E231C}" destId="{F3D739F9-9423-524E-821D-C38953B180E2}" srcOrd="1" destOrd="0" presId="urn:microsoft.com/office/officeart/2005/8/layout/radial5"/>
    <dgm:cxn modelId="{6CA610A2-320D-8B42-ACDF-F222D349D3FB}" type="presOf" srcId="{25AD10E9-CFFD-0F4A-A5F7-6D1A9D2EC66E}" destId="{3FBA9AAB-168A-7546-9AB1-3F9438274032}" srcOrd="0" destOrd="0" presId="urn:microsoft.com/office/officeart/2005/8/layout/radial5"/>
    <dgm:cxn modelId="{4870E4AA-92A8-3242-A970-8C5D22109057}" srcId="{325A0793-FC26-C34C-A31C-349FD510FAA5}" destId="{B0452647-9CA7-2D4C-93CD-B31595E737B0}" srcOrd="1" destOrd="0" parTransId="{8DEAFB1E-4057-4345-AD29-7F78F59AE10B}" sibTransId="{96F83424-19D5-AD4C-8F30-E04D1B6E934E}"/>
    <dgm:cxn modelId="{D1BAEE84-C16F-3741-8F43-ADFC3E9A3BF6}" srcId="{325A0793-FC26-C34C-A31C-349FD510FAA5}" destId="{340CC04F-71E7-8C47-B272-033DFFD59CAF}" srcOrd="2" destOrd="0" parTransId="{25AD10E9-CFFD-0F4A-A5F7-6D1A9D2EC66E}" sibTransId="{6402F6FB-153D-5943-9CBF-A3ADD16B3393}"/>
    <dgm:cxn modelId="{900248EE-F942-6A4B-8AEA-2DDF51A3898B}" type="presOf" srcId="{8DEAFB1E-4057-4345-AD29-7F78F59AE10B}" destId="{77AD0644-0F66-CA4A-882F-CB6554F382EF}" srcOrd="0" destOrd="0" presId="urn:microsoft.com/office/officeart/2005/8/layout/radial5"/>
    <dgm:cxn modelId="{28F29C4C-3B64-B147-910C-F45EFE717999}" type="presOf" srcId="{890792D8-A1EF-C747-91A9-844893A9FD01}" destId="{F26F3EC7-A407-0545-B713-6731F7CC45DD}" srcOrd="0" destOrd="0" presId="urn:microsoft.com/office/officeart/2005/8/layout/radial5"/>
    <dgm:cxn modelId="{CD39505C-0F6C-A548-B5CB-36FBB95E241B}" type="presOf" srcId="{E3AF3322-69E4-B54E-B3ED-AA0E6B19D7E8}" destId="{79822AD0-9AC5-4F45-9332-0FD9B93D19CA}" srcOrd="0" destOrd="0" presId="urn:microsoft.com/office/officeart/2005/8/layout/radial5"/>
    <dgm:cxn modelId="{64BADE39-0932-324F-8C1F-667AA7D83E1D}" srcId="{2E30C174-B3C6-E44B-B346-7BA7D4ADD71C}" destId="{325A0793-FC26-C34C-A31C-349FD510FAA5}" srcOrd="0" destOrd="0" parTransId="{E6AD8636-990A-174A-9653-62097D5D90E9}" sibTransId="{266C4EED-EE90-174B-A32A-1F84E1A89AE5}"/>
    <dgm:cxn modelId="{45BD425C-E64F-4242-A51B-190964C6BCA4}" type="presOf" srcId="{25AD10E9-CFFD-0F4A-A5F7-6D1A9D2EC66E}" destId="{D854A8A4-4966-0D44-8D65-8CD3D8D03904}" srcOrd="1" destOrd="0" presId="urn:microsoft.com/office/officeart/2005/8/layout/radial5"/>
    <dgm:cxn modelId="{7BEC2F7E-B856-1D48-B762-6C5945A4CB09}" srcId="{325A0793-FC26-C34C-A31C-349FD510FAA5}" destId="{890792D8-A1EF-C747-91A9-844893A9FD01}" srcOrd="3" destOrd="0" parTransId="{581D2053-2A0F-5D46-A9F2-11F5718E231C}" sibTransId="{78293C5C-F7F6-8C4B-9BCA-021BD394A784}"/>
    <dgm:cxn modelId="{0CF1FB90-C087-3F41-AB64-2005F330B480}" type="presOf" srcId="{8DEAFB1E-4057-4345-AD29-7F78F59AE10B}" destId="{E086C9EA-AE35-1349-A409-09A9294E02B4}" srcOrd="1" destOrd="0" presId="urn:microsoft.com/office/officeart/2005/8/layout/radial5"/>
    <dgm:cxn modelId="{4F1036F2-32D7-1F4C-B9CB-1423D2D24C92}" type="presOf" srcId="{BF761AE2-39A9-1C40-A2BF-9AF2BF65D677}" destId="{7A796C38-C431-8F47-981C-1081A3E24418}" srcOrd="0" destOrd="0" presId="urn:microsoft.com/office/officeart/2005/8/layout/radial5"/>
    <dgm:cxn modelId="{A4858892-92DE-5E49-9CA6-D6C7B4ABC8A6}" type="presOf" srcId="{325A0793-FC26-C34C-A31C-349FD510FAA5}" destId="{BEDCBB40-4E79-174C-BD1F-B4E1D2A611E4}" srcOrd="0" destOrd="0" presId="urn:microsoft.com/office/officeart/2005/8/layout/radial5"/>
    <dgm:cxn modelId="{5D228D73-5D1E-8F4A-9913-916E8022D95A}" type="presOf" srcId="{581D2053-2A0F-5D46-A9F2-11F5718E231C}" destId="{468F8CC6-EDD9-114F-81B1-EC634B0C4451}" srcOrd="0" destOrd="0" presId="urn:microsoft.com/office/officeart/2005/8/layout/radial5"/>
    <dgm:cxn modelId="{A46E10D7-80CF-CC4E-A2C7-F9DE2887D5CA}" type="presOf" srcId="{340CC04F-71E7-8C47-B272-033DFFD59CAF}" destId="{4E2E621C-FA1B-CD48-991F-5AA438BF7CD5}" srcOrd="0" destOrd="0" presId="urn:microsoft.com/office/officeart/2005/8/layout/radial5"/>
    <dgm:cxn modelId="{D5517489-0F98-6B43-A3C8-B4684F221C9D}" type="presParOf" srcId="{BCFE26EF-4891-B345-A296-6FBB5BCF4C22}" destId="{BEDCBB40-4E79-174C-BD1F-B4E1D2A611E4}" srcOrd="0" destOrd="0" presId="urn:microsoft.com/office/officeart/2005/8/layout/radial5"/>
    <dgm:cxn modelId="{A0F144CB-9670-FD40-8981-18C60434E6FB}" type="presParOf" srcId="{BCFE26EF-4891-B345-A296-6FBB5BCF4C22}" destId="{79822AD0-9AC5-4F45-9332-0FD9B93D19CA}" srcOrd="1" destOrd="0" presId="urn:microsoft.com/office/officeart/2005/8/layout/radial5"/>
    <dgm:cxn modelId="{75209E8D-2139-BB46-BCF1-DCFADD3AE76B}" type="presParOf" srcId="{79822AD0-9AC5-4F45-9332-0FD9B93D19CA}" destId="{DFD28BCB-89E4-6E46-8494-0A717319A383}" srcOrd="0" destOrd="0" presId="urn:microsoft.com/office/officeart/2005/8/layout/radial5"/>
    <dgm:cxn modelId="{BD0F9FEA-A8BB-5F4A-87CD-9B641976245B}" type="presParOf" srcId="{BCFE26EF-4891-B345-A296-6FBB5BCF4C22}" destId="{7A796C38-C431-8F47-981C-1081A3E24418}" srcOrd="2" destOrd="0" presId="urn:microsoft.com/office/officeart/2005/8/layout/radial5"/>
    <dgm:cxn modelId="{E6C9CB7F-2B3C-3048-BD9F-FAC2EBC7DAE1}" type="presParOf" srcId="{BCFE26EF-4891-B345-A296-6FBB5BCF4C22}" destId="{77AD0644-0F66-CA4A-882F-CB6554F382EF}" srcOrd="3" destOrd="0" presId="urn:microsoft.com/office/officeart/2005/8/layout/radial5"/>
    <dgm:cxn modelId="{250B79A5-7335-7643-9663-8284015AF076}" type="presParOf" srcId="{77AD0644-0F66-CA4A-882F-CB6554F382EF}" destId="{E086C9EA-AE35-1349-A409-09A9294E02B4}" srcOrd="0" destOrd="0" presId="urn:microsoft.com/office/officeart/2005/8/layout/radial5"/>
    <dgm:cxn modelId="{24C4924D-150E-3244-91CA-43DE20BFF77D}" type="presParOf" srcId="{BCFE26EF-4891-B345-A296-6FBB5BCF4C22}" destId="{3051BC7C-F80C-6B4E-97C9-2232B6840531}" srcOrd="4" destOrd="0" presId="urn:microsoft.com/office/officeart/2005/8/layout/radial5"/>
    <dgm:cxn modelId="{DBDE2A02-D5EF-334D-AF69-D7A402DDE72F}" type="presParOf" srcId="{BCFE26EF-4891-B345-A296-6FBB5BCF4C22}" destId="{3FBA9AAB-168A-7546-9AB1-3F9438274032}" srcOrd="5" destOrd="0" presId="urn:microsoft.com/office/officeart/2005/8/layout/radial5"/>
    <dgm:cxn modelId="{4557CAD7-F231-2D45-BD46-6B2EF6D358BA}" type="presParOf" srcId="{3FBA9AAB-168A-7546-9AB1-3F9438274032}" destId="{D854A8A4-4966-0D44-8D65-8CD3D8D03904}" srcOrd="0" destOrd="0" presId="urn:microsoft.com/office/officeart/2005/8/layout/radial5"/>
    <dgm:cxn modelId="{97417501-A6E9-484E-B069-F1774F950A4C}" type="presParOf" srcId="{BCFE26EF-4891-B345-A296-6FBB5BCF4C22}" destId="{4E2E621C-FA1B-CD48-991F-5AA438BF7CD5}" srcOrd="6" destOrd="0" presId="urn:microsoft.com/office/officeart/2005/8/layout/radial5"/>
    <dgm:cxn modelId="{74FAA5AC-AA85-0E4C-8D4A-79556D401C26}" type="presParOf" srcId="{BCFE26EF-4891-B345-A296-6FBB5BCF4C22}" destId="{468F8CC6-EDD9-114F-81B1-EC634B0C4451}" srcOrd="7" destOrd="0" presId="urn:microsoft.com/office/officeart/2005/8/layout/radial5"/>
    <dgm:cxn modelId="{7CA550FE-ABA2-5249-AA64-FCE77BC435EE}" type="presParOf" srcId="{468F8CC6-EDD9-114F-81B1-EC634B0C4451}" destId="{F3D739F9-9423-524E-821D-C38953B180E2}" srcOrd="0" destOrd="0" presId="urn:microsoft.com/office/officeart/2005/8/layout/radial5"/>
    <dgm:cxn modelId="{9B14120F-DA1F-C145-A2E8-FF7BC85426D3}" type="presParOf" srcId="{BCFE26EF-4891-B345-A296-6FBB5BCF4C22}" destId="{F26F3EC7-A407-0545-B713-6731F7CC45DD}"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3654A9-9E0A-F840-83C4-85DF887E61B5}"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39A695B0-AF76-D24E-A1CC-06A3D918D99E}">
      <dgm:prSet phldrT="[Text]" custT="1"/>
      <dgm:spPr/>
      <dgm:t>
        <a:bodyPr/>
        <a:lstStyle/>
        <a:p>
          <a:r>
            <a:rPr lang="en-US" sz="1600" dirty="0" smtClean="0"/>
            <a:t>Executive Functioning</a:t>
          </a:r>
          <a:endParaRPr lang="en-US" sz="1600" dirty="0"/>
        </a:p>
      </dgm:t>
    </dgm:pt>
    <dgm:pt modelId="{132EE4EB-89E5-B746-AB20-F424308DE916}" type="parTrans" cxnId="{3998D8A9-B155-1646-B076-5332EAEB1E04}">
      <dgm:prSet/>
      <dgm:spPr/>
      <dgm:t>
        <a:bodyPr/>
        <a:lstStyle/>
        <a:p>
          <a:endParaRPr lang="en-US"/>
        </a:p>
      </dgm:t>
    </dgm:pt>
    <dgm:pt modelId="{4CFFFE50-6E56-234E-91AE-1496253A2817}" type="sibTrans" cxnId="{3998D8A9-B155-1646-B076-5332EAEB1E04}">
      <dgm:prSet/>
      <dgm:spPr/>
      <dgm:t>
        <a:bodyPr/>
        <a:lstStyle/>
        <a:p>
          <a:endParaRPr lang="en-US"/>
        </a:p>
      </dgm:t>
    </dgm:pt>
    <dgm:pt modelId="{9C1EC68C-7802-D143-AC61-841EF79243B7}">
      <dgm:prSet phldrT="[Text]" custT="1"/>
      <dgm:spPr/>
      <dgm:t>
        <a:bodyPr/>
        <a:lstStyle/>
        <a:p>
          <a:r>
            <a:rPr lang="en-US" sz="1600" dirty="0" smtClean="0"/>
            <a:t>Plan</a:t>
          </a:r>
          <a:endParaRPr lang="en-US" sz="1600" dirty="0"/>
        </a:p>
      </dgm:t>
    </dgm:pt>
    <dgm:pt modelId="{2E096749-02B3-AC42-9CEB-76CA97334C7A}" type="parTrans" cxnId="{8453722D-BB0B-A343-8821-C7C690FA0723}">
      <dgm:prSet/>
      <dgm:spPr/>
      <dgm:t>
        <a:bodyPr/>
        <a:lstStyle/>
        <a:p>
          <a:endParaRPr lang="en-US"/>
        </a:p>
      </dgm:t>
    </dgm:pt>
    <dgm:pt modelId="{3E0BAB61-ADED-124F-B056-E6481E601135}" type="sibTrans" cxnId="{8453722D-BB0B-A343-8821-C7C690FA0723}">
      <dgm:prSet/>
      <dgm:spPr/>
      <dgm:t>
        <a:bodyPr/>
        <a:lstStyle/>
        <a:p>
          <a:endParaRPr lang="en-US"/>
        </a:p>
      </dgm:t>
    </dgm:pt>
    <dgm:pt modelId="{3C52738F-AB97-1C4E-BB6C-5651AFD0D1BB}">
      <dgm:prSet phldrT="[Text]" custT="1"/>
      <dgm:spPr/>
      <dgm:t>
        <a:bodyPr/>
        <a:lstStyle/>
        <a:p>
          <a:r>
            <a:rPr lang="en-US" sz="1600" dirty="0" err="1" smtClean="0"/>
            <a:t>Organise</a:t>
          </a:r>
          <a:endParaRPr lang="en-US" sz="1600" dirty="0"/>
        </a:p>
      </dgm:t>
    </dgm:pt>
    <dgm:pt modelId="{8CB9E342-2D35-1D4F-9A11-CA2429B04C2D}" type="parTrans" cxnId="{89EAC613-6C61-E842-BC64-AEDF1904B68A}">
      <dgm:prSet/>
      <dgm:spPr/>
      <dgm:t>
        <a:bodyPr/>
        <a:lstStyle/>
        <a:p>
          <a:endParaRPr lang="en-US"/>
        </a:p>
      </dgm:t>
    </dgm:pt>
    <dgm:pt modelId="{8FFC8BEA-F1D3-2645-84C0-FBC4961AA85F}" type="sibTrans" cxnId="{89EAC613-6C61-E842-BC64-AEDF1904B68A}">
      <dgm:prSet/>
      <dgm:spPr/>
      <dgm:t>
        <a:bodyPr/>
        <a:lstStyle/>
        <a:p>
          <a:endParaRPr lang="en-US"/>
        </a:p>
      </dgm:t>
    </dgm:pt>
    <dgm:pt modelId="{3E35B3C9-13C0-CF4A-A07B-987E4CEF5E9F}">
      <dgm:prSet phldrT="[Text]" custT="1"/>
      <dgm:spPr/>
      <dgm:t>
        <a:bodyPr/>
        <a:lstStyle/>
        <a:p>
          <a:r>
            <a:rPr lang="en-US" sz="1600" dirty="0" smtClean="0"/>
            <a:t>Sequence</a:t>
          </a:r>
          <a:endParaRPr lang="en-US" sz="1600" dirty="0"/>
        </a:p>
      </dgm:t>
    </dgm:pt>
    <dgm:pt modelId="{6424AC10-F315-4A4F-A60D-2F206742DE52}" type="parTrans" cxnId="{0D6EF4AB-80CF-8744-A4F7-C1C2ADB95253}">
      <dgm:prSet/>
      <dgm:spPr/>
      <dgm:t>
        <a:bodyPr/>
        <a:lstStyle/>
        <a:p>
          <a:endParaRPr lang="en-US"/>
        </a:p>
      </dgm:t>
    </dgm:pt>
    <dgm:pt modelId="{7846D7F3-7B91-4440-BCC2-7686CDB9AE7D}" type="sibTrans" cxnId="{0D6EF4AB-80CF-8744-A4F7-C1C2ADB95253}">
      <dgm:prSet/>
      <dgm:spPr/>
      <dgm:t>
        <a:bodyPr/>
        <a:lstStyle/>
        <a:p>
          <a:endParaRPr lang="en-US"/>
        </a:p>
      </dgm:t>
    </dgm:pt>
    <dgm:pt modelId="{183BCB82-27FB-5B42-A90B-FFA9FB5B2FDB}">
      <dgm:prSet phldrT="[Text]" custT="1"/>
      <dgm:spPr/>
      <dgm:t>
        <a:bodyPr/>
        <a:lstStyle/>
        <a:p>
          <a:r>
            <a:rPr lang="en-US" sz="1600" dirty="0" smtClean="0"/>
            <a:t>Control impulses</a:t>
          </a:r>
          <a:endParaRPr lang="en-US" sz="1600" dirty="0"/>
        </a:p>
      </dgm:t>
    </dgm:pt>
    <dgm:pt modelId="{384BC729-C599-9444-B4CA-3B8C7F5A584A}" type="parTrans" cxnId="{FFB7B99F-6D72-F24C-A34B-AB67847CF37F}">
      <dgm:prSet/>
      <dgm:spPr/>
      <dgm:t>
        <a:bodyPr/>
        <a:lstStyle/>
        <a:p>
          <a:endParaRPr lang="en-US"/>
        </a:p>
      </dgm:t>
    </dgm:pt>
    <dgm:pt modelId="{BA97FDD7-53CF-CE4B-B3E0-2CB393B8446A}" type="sibTrans" cxnId="{FFB7B99F-6D72-F24C-A34B-AB67847CF37F}">
      <dgm:prSet/>
      <dgm:spPr/>
      <dgm:t>
        <a:bodyPr/>
        <a:lstStyle/>
        <a:p>
          <a:endParaRPr lang="en-US"/>
        </a:p>
      </dgm:t>
    </dgm:pt>
    <dgm:pt modelId="{A1E6CDE6-F47C-3341-9EC9-F49854E2EBB2}" type="pres">
      <dgm:prSet presAssocID="{773654A9-9E0A-F840-83C4-85DF887E61B5}" presName="Name0" presStyleCnt="0">
        <dgm:presLayoutVars>
          <dgm:chMax val="1"/>
          <dgm:dir/>
          <dgm:animLvl val="ctr"/>
          <dgm:resizeHandles val="exact"/>
        </dgm:presLayoutVars>
      </dgm:prSet>
      <dgm:spPr/>
      <dgm:t>
        <a:bodyPr/>
        <a:lstStyle/>
        <a:p>
          <a:endParaRPr lang="en-US"/>
        </a:p>
      </dgm:t>
    </dgm:pt>
    <dgm:pt modelId="{12067AA3-E65A-2D4A-A869-3BD2DD970E71}" type="pres">
      <dgm:prSet presAssocID="{39A695B0-AF76-D24E-A1CC-06A3D918D99E}" presName="centerShape" presStyleLbl="node0" presStyleIdx="0" presStyleCnt="1" custScaleX="138950" custScaleY="138972"/>
      <dgm:spPr/>
      <dgm:t>
        <a:bodyPr/>
        <a:lstStyle/>
        <a:p>
          <a:endParaRPr lang="en-US"/>
        </a:p>
      </dgm:t>
    </dgm:pt>
    <dgm:pt modelId="{493C033B-6CE6-4742-8506-7DD1EAAD63F7}" type="pres">
      <dgm:prSet presAssocID="{2E096749-02B3-AC42-9CEB-76CA97334C7A}" presName="parTrans" presStyleLbl="sibTrans2D1" presStyleIdx="0" presStyleCnt="4"/>
      <dgm:spPr/>
      <dgm:t>
        <a:bodyPr/>
        <a:lstStyle/>
        <a:p>
          <a:endParaRPr lang="en-US"/>
        </a:p>
      </dgm:t>
    </dgm:pt>
    <dgm:pt modelId="{D1FE3678-D94B-9C45-AB8F-9682EFF0250D}" type="pres">
      <dgm:prSet presAssocID="{2E096749-02B3-AC42-9CEB-76CA97334C7A}" presName="connectorText" presStyleLbl="sibTrans2D1" presStyleIdx="0" presStyleCnt="4"/>
      <dgm:spPr/>
      <dgm:t>
        <a:bodyPr/>
        <a:lstStyle/>
        <a:p>
          <a:endParaRPr lang="en-US"/>
        </a:p>
      </dgm:t>
    </dgm:pt>
    <dgm:pt modelId="{B26EE192-A25E-654C-B346-5EAECC63F64F}" type="pres">
      <dgm:prSet presAssocID="{9C1EC68C-7802-D143-AC61-841EF79243B7}" presName="node" presStyleLbl="node1" presStyleIdx="0" presStyleCnt="4">
        <dgm:presLayoutVars>
          <dgm:bulletEnabled val="1"/>
        </dgm:presLayoutVars>
      </dgm:prSet>
      <dgm:spPr/>
      <dgm:t>
        <a:bodyPr/>
        <a:lstStyle/>
        <a:p>
          <a:endParaRPr lang="en-US"/>
        </a:p>
      </dgm:t>
    </dgm:pt>
    <dgm:pt modelId="{32441F97-7946-8946-8D55-2FABC51E5B22}" type="pres">
      <dgm:prSet presAssocID="{8CB9E342-2D35-1D4F-9A11-CA2429B04C2D}" presName="parTrans" presStyleLbl="sibTrans2D1" presStyleIdx="1" presStyleCnt="4"/>
      <dgm:spPr/>
      <dgm:t>
        <a:bodyPr/>
        <a:lstStyle/>
        <a:p>
          <a:endParaRPr lang="en-US"/>
        </a:p>
      </dgm:t>
    </dgm:pt>
    <dgm:pt modelId="{3B27142C-A14D-6144-9437-729A9E883A35}" type="pres">
      <dgm:prSet presAssocID="{8CB9E342-2D35-1D4F-9A11-CA2429B04C2D}" presName="connectorText" presStyleLbl="sibTrans2D1" presStyleIdx="1" presStyleCnt="4"/>
      <dgm:spPr/>
      <dgm:t>
        <a:bodyPr/>
        <a:lstStyle/>
        <a:p>
          <a:endParaRPr lang="en-US"/>
        </a:p>
      </dgm:t>
    </dgm:pt>
    <dgm:pt modelId="{82D55D2C-4867-264F-9C02-E87BAA81B623}" type="pres">
      <dgm:prSet presAssocID="{3C52738F-AB97-1C4E-BB6C-5651AFD0D1BB}" presName="node" presStyleLbl="node1" presStyleIdx="1" presStyleCnt="4">
        <dgm:presLayoutVars>
          <dgm:bulletEnabled val="1"/>
        </dgm:presLayoutVars>
      </dgm:prSet>
      <dgm:spPr/>
      <dgm:t>
        <a:bodyPr/>
        <a:lstStyle/>
        <a:p>
          <a:endParaRPr lang="en-US"/>
        </a:p>
      </dgm:t>
    </dgm:pt>
    <dgm:pt modelId="{9C5A4D42-78BC-3D46-9974-904ACEC7F7DA}" type="pres">
      <dgm:prSet presAssocID="{6424AC10-F315-4A4F-A60D-2F206742DE52}" presName="parTrans" presStyleLbl="sibTrans2D1" presStyleIdx="2" presStyleCnt="4"/>
      <dgm:spPr/>
      <dgm:t>
        <a:bodyPr/>
        <a:lstStyle/>
        <a:p>
          <a:endParaRPr lang="en-US"/>
        </a:p>
      </dgm:t>
    </dgm:pt>
    <dgm:pt modelId="{F5F096DD-5782-B845-B471-0D051D6CC481}" type="pres">
      <dgm:prSet presAssocID="{6424AC10-F315-4A4F-A60D-2F206742DE52}" presName="connectorText" presStyleLbl="sibTrans2D1" presStyleIdx="2" presStyleCnt="4"/>
      <dgm:spPr/>
      <dgm:t>
        <a:bodyPr/>
        <a:lstStyle/>
        <a:p>
          <a:endParaRPr lang="en-US"/>
        </a:p>
      </dgm:t>
    </dgm:pt>
    <dgm:pt modelId="{BD562BA3-D3AA-3C49-BF5D-964040762649}" type="pres">
      <dgm:prSet presAssocID="{3E35B3C9-13C0-CF4A-A07B-987E4CEF5E9F}" presName="node" presStyleLbl="node1" presStyleIdx="2" presStyleCnt="4">
        <dgm:presLayoutVars>
          <dgm:bulletEnabled val="1"/>
        </dgm:presLayoutVars>
      </dgm:prSet>
      <dgm:spPr/>
      <dgm:t>
        <a:bodyPr/>
        <a:lstStyle/>
        <a:p>
          <a:endParaRPr lang="en-US"/>
        </a:p>
      </dgm:t>
    </dgm:pt>
    <dgm:pt modelId="{97FA86FB-8EE3-0E4C-85E1-6149E4A67193}" type="pres">
      <dgm:prSet presAssocID="{384BC729-C599-9444-B4CA-3B8C7F5A584A}" presName="parTrans" presStyleLbl="sibTrans2D1" presStyleIdx="3" presStyleCnt="4"/>
      <dgm:spPr/>
      <dgm:t>
        <a:bodyPr/>
        <a:lstStyle/>
        <a:p>
          <a:endParaRPr lang="en-US"/>
        </a:p>
      </dgm:t>
    </dgm:pt>
    <dgm:pt modelId="{1E0C6F79-C837-F74E-B588-7C10E66D1BBD}" type="pres">
      <dgm:prSet presAssocID="{384BC729-C599-9444-B4CA-3B8C7F5A584A}" presName="connectorText" presStyleLbl="sibTrans2D1" presStyleIdx="3" presStyleCnt="4"/>
      <dgm:spPr/>
      <dgm:t>
        <a:bodyPr/>
        <a:lstStyle/>
        <a:p>
          <a:endParaRPr lang="en-US"/>
        </a:p>
      </dgm:t>
    </dgm:pt>
    <dgm:pt modelId="{2EBC37B0-4988-AC4F-AA27-AA652CE84D02}" type="pres">
      <dgm:prSet presAssocID="{183BCB82-27FB-5B42-A90B-FFA9FB5B2FDB}" presName="node" presStyleLbl="node1" presStyleIdx="3" presStyleCnt="4">
        <dgm:presLayoutVars>
          <dgm:bulletEnabled val="1"/>
        </dgm:presLayoutVars>
      </dgm:prSet>
      <dgm:spPr/>
      <dgm:t>
        <a:bodyPr/>
        <a:lstStyle/>
        <a:p>
          <a:endParaRPr lang="en-US"/>
        </a:p>
      </dgm:t>
    </dgm:pt>
  </dgm:ptLst>
  <dgm:cxnLst>
    <dgm:cxn modelId="{FEC1FA54-40C2-7342-BE6E-50285097EDB8}" type="presOf" srcId="{6424AC10-F315-4A4F-A60D-2F206742DE52}" destId="{9C5A4D42-78BC-3D46-9974-904ACEC7F7DA}" srcOrd="0" destOrd="0" presId="urn:microsoft.com/office/officeart/2005/8/layout/radial5"/>
    <dgm:cxn modelId="{2F15770F-BE28-8241-A824-382FA3CBAC70}" type="presOf" srcId="{384BC729-C599-9444-B4CA-3B8C7F5A584A}" destId="{1E0C6F79-C837-F74E-B588-7C10E66D1BBD}" srcOrd="1" destOrd="0" presId="urn:microsoft.com/office/officeart/2005/8/layout/radial5"/>
    <dgm:cxn modelId="{2C4B059D-F143-AC47-A3F3-3EA4820D3663}" type="presOf" srcId="{2E096749-02B3-AC42-9CEB-76CA97334C7A}" destId="{493C033B-6CE6-4742-8506-7DD1EAAD63F7}" srcOrd="0" destOrd="0" presId="urn:microsoft.com/office/officeart/2005/8/layout/radial5"/>
    <dgm:cxn modelId="{6943E000-24F4-B641-A517-E8FA90DC0246}" type="presOf" srcId="{9C1EC68C-7802-D143-AC61-841EF79243B7}" destId="{B26EE192-A25E-654C-B346-5EAECC63F64F}" srcOrd="0" destOrd="0" presId="urn:microsoft.com/office/officeart/2005/8/layout/radial5"/>
    <dgm:cxn modelId="{9672CAD9-F551-DF4F-8112-C0D3A4AE8935}" type="presOf" srcId="{6424AC10-F315-4A4F-A60D-2F206742DE52}" destId="{F5F096DD-5782-B845-B471-0D051D6CC481}" srcOrd="1" destOrd="0" presId="urn:microsoft.com/office/officeart/2005/8/layout/radial5"/>
    <dgm:cxn modelId="{3998D8A9-B155-1646-B076-5332EAEB1E04}" srcId="{773654A9-9E0A-F840-83C4-85DF887E61B5}" destId="{39A695B0-AF76-D24E-A1CC-06A3D918D99E}" srcOrd="0" destOrd="0" parTransId="{132EE4EB-89E5-B746-AB20-F424308DE916}" sibTransId="{4CFFFE50-6E56-234E-91AE-1496253A2817}"/>
    <dgm:cxn modelId="{0D6EF4AB-80CF-8744-A4F7-C1C2ADB95253}" srcId="{39A695B0-AF76-D24E-A1CC-06A3D918D99E}" destId="{3E35B3C9-13C0-CF4A-A07B-987E4CEF5E9F}" srcOrd="2" destOrd="0" parTransId="{6424AC10-F315-4A4F-A60D-2F206742DE52}" sibTransId="{7846D7F3-7B91-4440-BCC2-7686CDB9AE7D}"/>
    <dgm:cxn modelId="{89EAC613-6C61-E842-BC64-AEDF1904B68A}" srcId="{39A695B0-AF76-D24E-A1CC-06A3D918D99E}" destId="{3C52738F-AB97-1C4E-BB6C-5651AFD0D1BB}" srcOrd="1" destOrd="0" parTransId="{8CB9E342-2D35-1D4F-9A11-CA2429B04C2D}" sibTransId="{8FFC8BEA-F1D3-2645-84C0-FBC4961AA85F}"/>
    <dgm:cxn modelId="{22A8C1E1-E207-1149-9B01-1075D1A22EC8}" type="presOf" srcId="{39A695B0-AF76-D24E-A1CC-06A3D918D99E}" destId="{12067AA3-E65A-2D4A-A869-3BD2DD970E71}" srcOrd="0" destOrd="0" presId="urn:microsoft.com/office/officeart/2005/8/layout/radial5"/>
    <dgm:cxn modelId="{FCE3FA01-DE9F-AF43-ACC9-53987D2D4D83}" type="presOf" srcId="{183BCB82-27FB-5B42-A90B-FFA9FB5B2FDB}" destId="{2EBC37B0-4988-AC4F-AA27-AA652CE84D02}" srcOrd="0" destOrd="0" presId="urn:microsoft.com/office/officeart/2005/8/layout/radial5"/>
    <dgm:cxn modelId="{FFB7B99F-6D72-F24C-A34B-AB67847CF37F}" srcId="{39A695B0-AF76-D24E-A1CC-06A3D918D99E}" destId="{183BCB82-27FB-5B42-A90B-FFA9FB5B2FDB}" srcOrd="3" destOrd="0" parTransId="{384BC729-C599-9444-B4CA-3B8C7F5A584A}" sibTransId="{BA97FDD7-53CF-CE4B-B3E0-2CB393B8446A}"/>
    <dgm:cxn modelId="{6BA49002-3C72-FC4C-A527-EC4619EF1858}" type="presOf" srcId="{384BC729-C599-9444-B4CA-3B8C7F5A584A}" destId="{97FA86FB-8EE3-0E4C-85E1-6149E4A67193}" srcOrd="0" destOrd="0" presId="urn:microsoft.com/office/officeart/2005/8/layout/radial5"/>
    <dgm:cxn modelId="{6F646DDC-9815-D84E-91F3-BC0CBE57232B}" type="presOf" srcId="{773654A9-9E0A-F840-83C4-85DF887E61B5}" destId="{A1E6CDE6-F47C-3341-9EC9-F49854E2EBB2}" srcOrd="0" destOrd="0" presId="urn:microsoft.com/office/officeart/2005/8/layout/radial5"/>
    <dgm:cxn modelId="{78D56783-F7FD-A644-B608-00CF92CD1BA1}" type="presOf" srcId="{8CB9E342-2D35-1D4F-9A11-CA2429B04C2D}" destId="{32441F97-7946-8946-8D55-2FABC51E5B22}" srcOrd="0" destOrd="0" presId="urn:microsoft.com/office/officeart/2005/8/layout/radial5"/>
    <dgm:cxn modelId="{AF9516EC-B979-344F-A675-9B9701A5A974}" type="presOf" srcId="{3E35B3C9-13C0-CF4A-A07B-987E4CEF5E9F}" destId="{BD562BA3-D3AA-3C49-BF5D-964040762649}" srcOrd="0" destOrd="0" presId="urn:microsoft.com/office/officeart/2005/8/layout/radial5"/>
    <dgm:cxn modelId="{1F1DF232-7C3A-4844-B3A6-17F1C8E41077}" type="presOf" srcId="{3C52738F-AB97-1C4E-BB6C-5651AFD0D1BB}" destId="{82D55D2C-4867-264F-9C02-E87BAA81B623}" srcOrd="0" destOrd="0" presId="urn:microsoft.com/office/officeart/2005/8/layout/radial5"/>
    <dgm:cxn modelId="{1C1C861E-3E55-D844-9D7F-77EB0DF20BB2}" type="presOf" srcId="{2E096749-02B3-AC42-9CEB-76CA97334C7A}" destId="{D1FE3678-D94B-9C45-AB8F-9682EFF0250D}" srcOrd="1" destOrd="0" presId="urn:microsoft.com/office/officeart/2005/8/layout/radial5"/>
    <dgm:cxn modelId="{8453722D-BB0B-A343-8821-C7C690FA0723}" srcId="{39A695B0-AF76-D24E-A1CC-06A3D918D99E}" destId="{9C1EC68C-7802-D143-AC61-841EF79243B7}" srcOrd="0" destOrd="0" parTransId="{2E096749-02B3-AC42-9CEB-76CA97334C7A}" sibTransId="{3E0BAB61-ADED-124F-B056-E6481E601135}"/>
    <dgm:cxn modelId="{5EA26F6E-2074-C64E-BCFC-7D60795B6C19}" type="presOf" srcId="{8CB9E342-2D35-1D4F-9A11-CA2429B04C2D}" destId="{3B27142C-A14D-6144-9437-729A9E883A35}" srcOrd="1" destOrd="0" presId="urn:microsoft.com/office/officeart/2005/8/layout/radial5"/>
    <dgm:cxn modelId="{064A7EFB-C2EF-6741-B043-1E69D83F8C0C}" type="presParOf" srcId="{A1E6CDE6-F47C-3341-9EC9-F49854E2EBB2}" destId="{12067AA3-E65A-2D4A-A869-3BD2DD970E71}" srcOrd="0" destOrd="0" presId="urn:microsoft.com/office/officeart/2005/8/layout/radial5"/>
    <dgm:cxn modelId="{4438A500-02BF-CD4B-A59D-EE2BA64016E8}" type="presParOf" srcId="{A1E6CDE6-F47C-3341-9EC9-F49854E2EBB2}" destId="{493C033B-6CE6-4742-8506-7DD1EAAD63F7}" srcOrd="1" destOrd="0" presId="urn:microsoft.com/office/officeart/2005/8/layout/radial5"/>
    <dgm:cxn modelId="{99AD7C63-9626-6542-A175-BE4BEFC83C35}" type="presParOf" srcId="{493C033B-6CE6-4742-8506-7DD1EAAD63F7}" destId="{D1FE3678-D94B-9C45-AB8F-9682EFF0250D}" srcOrd="0" destOrd="0" presId="urn:microsoft.com/office/officeart/2005/8/layout/radial5"/>
    <dgm:cxn modelId="{655504FB-7E51-AF46-9C6C-18BD89207DD5}" type="presParOf" srcId="{A1E6CDE6-F47C-3341-9EC9-F49854E2EBB2}" destId="{B26EE192-A25E-654C-B346-5EAECC63F64F}" srcOrd="2" destOrd="0" presId="urn:microsoft.com/office/officeart/2005/8/layout/radial5"/>
    <dgm:cxn modelId="{F486974F-11FA-4442-BC19-2D23F5729E13}" type="presParOf" srcId="{A1E6CDE6-F47C-3341-9EC9-F49854E2EBB2}" destId="{32441F97-7946-8946-8D55-2FABC51E5B22}" srcOrd="3" destOrd="0" presId="urn:microsoft.com/office/officeart/2005/8/layout/radial5"/>
    <dgm:cxn modelId="{4625D4FA-2B75-E54B-BAB5-61791036F809}" type="presParOf" srcId="{32441F97-7946-8946-8D55-2FABC51E5B22}" destId="{3B27142C-A14D-6144-9437-729A9E883A35}" srcOrd="0" destOrd="0" presId="urn:microsoft.com/office/officeart/2005/8/layout/radial5"/>
    <dgm:cxn modelId="{D75531C6-E0E2-9F46-A835-6B45B55D3742}" type="presParOf" srcId="{A1E6CDE6-F47C-3341-9EC9-F49854E2EBB2}" destId="{82D55D2C-4867-264F-9C02-E87BAA81B623}" srcOrd="4" destOrd="0" presId="urn:microsoft.com/office/officeart/2005/8/layout/radial5"/>
    <dgm:cxn modelId="{E2BC1CD1-A98A-DF45-824B-02D8B444D73D}" type="presParOf" srcId="{A1E6CDE6-F47C-3341-9EC9-F49854E2EBB2}" destId="{9C5A4D42-78BC-3D46-9974-904ACEC7F7DA}" srcOrd="5" destOrd="0" presId="urn:microsoft.com/office/officeart/2005/8/layout/radial5"/>
    <dgm:cxn modelId="{D7ADE954-FE39-1A4F-92B3-1C6B4B04F831}" type="presParOf" srcId="{9C5A4D42-78BC-3D46-9974-904ACEC7F7DA}" destId="{F5F096DD-5782-B845-B471-0D051D6CC481}" srcOrd="0" destOrd="0" presId="urn:microsoft.com/office/officeart/2005/8/layout/radial5"/>
    <dgm:cxn modelId="{78C4D955-6F12-1E48-B300-BAA12F454E26}" type="presParOf" srcId="{A1E6CDE6-F47C-3341-9EC9-F49854E2EBB2}" destId="{BD562BA3-D3AA-3C49-BF5D-964040762649}" srcOrd="6" destOrd="0" presId="urn:microsoft.com/office/officeart/2005/8/layout/radial5"/>
    <dgm:cxn modelId="{ABAE9E10-BD0B-4143-A1C1-425FD9A3359C}" type="presParOf" srcId="{A1E6CDE6-F47C-3341-9EC9-F49854E2EBB2}" destId="{97FA86FB-8EE3-0E4C-85E1-6149E4A67193}" srcOrd="7" destOrd="0" presId="urn:microsoft.com/office/officeart/2005/8/layout/radial5"/>
    <dgm:cxn modelId="{E0C4D793-0321-754E-8AC2-F858E89BD42C}" type="presParOf" srcId="{97FA86FB-8EE3-0E4C-85E1-6149E4A67193}" destId="{1E0C6F79-C837-F74E-B588-7C10E66D1BBD}" srcOrd="0" destOrd="0" presId="urn:microsoft.com/office/officeart/2005/8/layout/radial5"/>
    <dgm:cxn modelId="{18A61889-BA41-E741-BF1A-75A1C381A6EF}" type="presParOf" srcId="{A1E6CDE6-F47C-3341-9EC9-F49854E2EBB2}" destId="{2EBC37B0-4988-AC4F-AA27-AA652CE84D02}"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A7005D-F392-4F90-9643-92F1775B5B07}"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356746E0-2F8C-40BB-B2AC-E39E074F6917}">
      <dgm:prSet phldrT="[Text]"/>
      <dgm:spPr/>
      <dgm:t>
        <a:bodyPr/>
        <a:lstStyle/>
        <a:p>
          <a:r>
            <a:rPr lang="en-US" dirty="0" smtClean="0"/>
            <a:t>Secondary</a:t>
          </a:r>
          <a:endParaRPr lang="en-US" dirty="0"/>
        </a:p>
      </dgm:t>
    </dgm:pt>
    <dgm:pt modelId="{E707AEB1-BA6F-4380-9BDD-6D49C1F1C0DD}" type="parTrans" cxnId="{5FB49032-5886-4041-8482-102D57E3AC91}">
      <dgm:prSet/>
      <dgm:spPr/>
      <dgm:t>
        <a:bodyPr/>
        <a:lstStyle/>
        <a:p>
          <a:endParaRPr lang="en-US"/>
        </a:p>
      </dgm:t>
    </dgm:pt>
    <dgm:pt modelId="{AC6018FA-A778-44F7-9187-B01659EED070}" type="sibTrans" cxnId="{5FB49032-5886-4041-8482-102D57E3AC91}">
      <dgm:prSet/>
      <dgm:spPr/>
      <dgm:t>
        <a:bodyPr/>
        <a:lstStyle/>
        <a:p>
          <a:endParaRPr lang="en-US"/>
        </a:p>
      </dgm:t>
    </dgm:pt>
    <dgm:pt modelId="{DF135F7E-BAA4-4990-BD42-9A48574BA104}">
      <dgm:prSet phldrT="[Text]"/>
      <dgm:spPr/>
      <dgm:t>
        <a:bodyPr/>
        <a:lstStyle/>
        <a:p>
          <a:r>
            <a:rPr lang="en-US" dirty="0" smtClean="0"/>
            <a:t>Primary</a:t>
          </a:r>
          <a:endParaRPr lang="en-US" dirty="0"/>
        </a:p>
      </dgm:t>
    </dgm:pt>
    <dgm:pt modelId="{E4F8FFCA-00A2-433C-89F3-81AD8B7259B7}" type="sibTrans" cxnId="{4ED47921-50E0-4E44-BCEA-251C70DFEA19}">
      <dgm:prSet/>
      <dgm:spPr/>
      <dgm:t>
        <a:bodyPr/>
        <a:lstStyle/>
        <a:p>
          <a:endParaRPr lang="en-US"/>
        </a:p>
      </dgm:t>
    </dgm:pt>
    <dgm:pt modelId="{6324D14C-5052-49F0-8403-8C562694A52D}" type="parTrans" cxnId="{4ED47921-50E0-4E44-BCEA-251C70DFEA19}">
      <dgm:prSet/>
      <dgm:spPr/>
      <dgm:t>
        <a:bodyPr/>
        <a:lstStyle/>
        <a:p>
          <a:endParaRPr lang="en-US"/>
        </a:p>
      </dgm:t>
    </dgm:pt>
    <dgm:pt modelId="{848C4951-CAE3-44E8-9002-36DC8B8678A6}">
      <dgm:prSet phldrT="[Text]"/>
      <dgm:spPr/>
      <dgm:t>
        <a:bodyPr/>
        <a:lstStyle/>
        <a:p>
          <a:r>
            <a:rPr lang="en-US" dirty="0" smtClean="0"/>
            <a:t>Early Years</a:t>
          </a:r>
          <a:endParaRPr lang="en-US" dirty="0"/>
        </a:p>
      </dgm:t>
    </dgm:pt>
    <dgm:pt modelId="{6222D873-5F02-4B8A-B325-52701C1403A1}" type="sibTrans" cxnId="{B585EA0C-12A3-49B0-9DE0-658F90A070C3}">
      <dgm:prSet/>
      <dgm:spPr/>
      <dgm:t>
        <a:bodyPr/>
        <a:lstStyle/>
        <a:p>
          <a:endParaRPr lang="en-US"/>
        </a:p>
      </dgm:t>
    </dgm:pt>
    <dgm:pt modelId="{961FFDD3-865C-4968-9F42-231FCAB191F9}" type="parTrans" cxnId="{B585EA0C-12A3-49B0-9DE0-658F90A070C3}">
      <dgm:prSet/>
      <dgm:spPr/>
      <dgm:t>
        <a:bodyPr/>
        <a:lstStyle/>
        <a:p>
          <a:endParaRPr lang="en-US"/>
        </a:p>
      </dgm:t>
    </dgm:pt>
    <dgm:pt modelId="{691729FC-3136-48BB-8FAA-4D967C8D0F4A}" type="pres">
      <dgm:prSet presAssocID="{11A7005D-F392-4F90-9643-92F1775B5B07}" presName="Name0" presStyleCnt="0">
        <dgm:presLayoutVars>
          <dgm:dir/>
          <dgm:resizeHandles val="exact"/>
        </dgm:presLayoutVars>
      </dgm:prSet>
      <dgm:spPr/>
      <dgm:t>
        <a:bodyPr/>
        <a:lstStyle/>
        <a:p>
          <a:endParaRPr lang="en-US"/>
        </a:p>
      </dgm:t>
    </dgm:pt>
    <dgm:pt modelId="{1669451D-6175-4144-9D2D-512DEDF2CCFA}" type="pres">
      <dgm:prSet presAssocID="{848C4951-CAE3-44E8-9002-36DC8B8678A6}" presName="composite" presStyleCnt="0"/>
      <dgm:spPr/>
    </dgm:pt>
    <dgm:pt modelId="{DE4B781D-A2F3-4AC4-A41B-A90E006AA17D}" type="pres">
      <dgm:prSet presAssocID="{848C4951-CAE3-44E8-9002-36DC8B8678A6}" presName="rect1" presStyleLbl="bgShp"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2000" b="-22000"/>
          </a:stretch>
        </a:blipFill>
      </dgm:spPr>
    </dgm:pt>
    <dgm:pt modelId="{EA35535E-AAA1-4FA6-BDBF-A039F197AE26}" type="pres">
      <dgm:prSet presAssocID="{848C4951-CAE3-44E8-9002-36DC8B8678A6}" presName="rect2" presStyleLbl="trBgShp" presStyleIdx="0" presStyleCnt="3" custLinFactNeighborX="-212" custLinFactNeighborY="24940">
        <dgm:presLayoutVars>
          <dgm:bulletEnabled val="1"/>
        </dgm:presLayoutVars>
      </dgm:prSet>
      <dgm:spPr/>
      <dgm:t>
        <a:bodyPr/>
        <a:lstStyle/>
        <a:p>
          <a:endParaRPr lang="en-US"/>
        </a:p>
      </dgm:t>
    </dgm:pt>
    <dgm:pt modelId="{EF940667-E01B-41B8-A1C1-85CEB419473F}" type="pres">
      <dgm:prSet presAssocID="{6222D873-5F02-4B8A-B325-52701C1403A1}" presName="sibTrans" presStyleCnt="0"/>
      <dgm:spPr/>
    </dgm:pt>
    <dgm:pt modelId="{5A865320-2E7C-4525-93DD-5A731B23424E}" type="pres">
      <dgm:prSet presAssocID="{DF135F7E-BAA4-4990-BD42-9A48574BA104}" presName="composite" presStyleCnt="0"/>
      <dgm:spPr/>
    </dgm:pt>
    <dgm:pt modelId="{81ABE444-A5C1-47D5-91E2-403DA269E3D5}" type="pres">
      <dgm:prSet presAssocID="{DF135F7E-BAA4-4990-BD42-9A48574BA104}" presName="rect1" presStyleLbl="bgShp"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dgm:spPr>
    </dgm:pt>
    <dgm:pt modelId="{89AF16F5-607D-4AD5-BD29-675166BFCB46}" type="pres">
      <dgm:prSet presAssocID="{DF135F7E-BAA4-4990-BD42-9A48574BA104}" presName="rect2" presStyleLbl="trBgShp" presStyleIdx="1" presStyleCnt="3" custLinFactNeighborX="10" custLinFactNeighborY="27668">
        <dgm:presLayoutVars>
          <dgm:bulletEnabled val="1"/>
        </dgm:presLayoutVars>
      </dgm:prSet>
      <dgm:spPr/>
      <dgm:t>
        <a:bodyPr/>
        <a:lstStyle/>
        <a:p>
          <a:endParaRPr lang="en-US"/>
        </a:p>
      </dgm:t>
    </dgm:pt>
    <dgm:pt modelId="{96EEA4EA-C131-43B5-BFC1-D85B6B3FF326}" type="pres">
      <dgm:prSet presAssocID="{E4F8FFCA-00A2-433C-89F3-81AD8B7259B7}" presName="sibTrans" presStyleCnt="0"/>
      <dgm:spPr/>
    </dgm:pt>
    <dgm:pt modelId="{15065F90-8F2F-453D-A0F6-42A303B37CFA}" type="pres">
      <dgm:prSet presAssocID="{356746E0-2F8C-40BB-B2AC-E39E074F6917}" presName="composite" presStyleCnt="0"/>
      <dgm:spPr/>
    </dgm:pt>
    <dgm:pt modelId="{7231E621-0603-4EE8-9741-6D33BD2B24F8}" type="pres">
      <dgm:prSet presAssocID="{356746E0-2F8C-40BB-B2AC-E39E074F6917}" presName="rect1" presStyleLbl="bgShp"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5000" b="-15000"/>
          </a:stretch>
        </a:blipFill>
      </dgm:spPr>
    </dgm:pt>
    <dgm:pt modelId="{3B446FA7-EF9E-48A3-AB38-0C346216DD29}" type="pres">
      <dgm:prSet presAssocID="{356746E0-2F8C-40BB-B2AC-E39E074F6917}" presName="rect2" presStyleLbl="trBgShp" presStyleIdx="2" presStyleCnt="3" custLinFactNeighborX="232" custLinFactNeighborY="25905">
        <dgm:presLayoutVars>
          <dgm:bulletEnabled val="1"/>
        </dgm:presLayoutVars>
      </dgm:prSet>
      <dgm:spPr/>
      <dgm:t>
        <a:bodyPr/>
        <a:lstStyle/>
        <a:p>
          <a:endParaRPr lang="en-US"/>
        </a:p>
      </dgm:t>
    </dgm:pt>
  </dgm:ptLst>
  <dgm:cxnLst>
    <dgm:cxn modelId="{85212973-EC16-488A-819F-F7E69CFA7D05}" type="presOf" srcId="{356746E0-2F8C-40BB-B2AC-E39E074F6917}" destId="{3B446FA7-EF9E-48A3-AB38-0C346216DD29}" srcOrd="0" destOrd="0" presId="urn:microsoft.com/office/officeart/2008/layout/BendingPictureSemiTransparentText"/>
    <dgm:cxn modelId="{D0376E2B-6099-4DE2-801C-C532986486DC}" type="presOf" srcId="{848C4951-CAE3-44E8-9002-36DC8B8678A6}" destId="{EA35535E-AAA1-4FA6-BDBF-A039F197AE26}" srcOrd="0" destOrd="0" presId="urn:microsoft.com/office/officeart/2008/layout/BendingPictureSemiTransparentText"/>
    <dgm:cxn modelId="{4A57DD9F-2AEA-49F4-895B-F5EE0E08D061}" type="presOf" srcId="{DF135F7E-BAA4-4990-BD42-9A48574BA104}" destId="{89AF16F5-607D-4AD5-BD29-675166BFCB46}" srcOrd="0" destOrd="0" presId="urn:microsoft.com/office/officeart/2008/layout/BendingPictureSemiTransparentText"/>
    <dgm:cxn modelId="{B585EA0C-12A3-49B0-9DE0-658F90A070C3}" srcId="{11A7005D-F392-4F90-9643-92F1775B5B07}" destId="{848C4951-CAE3-44E8-9002-36DC8B8678A6}" srcOrd="0" destOrd="0" parTransId="{961FFDD3-865C-4968-9F42-231FCAB191F9}" sibTransId="{6222D873-5F02-4B8A-B325-52701C1403A1}"/>
    <dgm:cxn modelId="{5FB49032-5886-4041-8482-102D57E3AC91}" srcId="{11A7005D-F392-4F90-9643-92F1775B5B07}" destId="{356746E0-2F8C-40BB-B2AC-E39E074F6917}" srcOrd="2" destOrd="0" parTransId="{E707AEB1-BA6F-4380-9BDD-6D49C1F1C0DD}" sibTransId="{AC6018FA-A778-44F7-9187-B01659EED070}"/>
    <dgm:cxn modelId="{A4DFC649-8BE4-41C9-99B0-5D2C36A6FC38}" type="presOf" srcId="{11A7005D-F392-4F90-9643-92F1775B5B07}" destId="{691729FC-3136-48BB-8FAA-4D967C8D0F4A}" srcOrd="0" destOrd="0" presId="urn:microsoft.com/office/officeart/2008/layout/BendingPictureSemiTransparentText"/>
    <dgm:cxn modelId="{4ED47921-50E0-4E44-BCEA-251C70DFEA19}" srcId="{11A7005D-F392-4F90-9643-92F1775B5B07}" destId="{DF135F7E-BAA4-4990-BD42-9A48574BA104}" srcOrd="1" destOrd="0" parTransId="{6324D14C-5052-49F0-8403-8C562694A52D}" sibTransId="{E4F8FFCA-00A2-433C-89F3-81AD8B7259B7}"/>
    <dgm:cxn modelId="{1DB0018A-DF28-4754-80D1-43B13BC761FC}" type="presParOf" srcId="{691729FC-3136-48BB-8FAA-4D967C8D0F4A}" destId="{1669451D-6175-4144-9D2D-512DEDF2CCFA}" srcOrd="0" destOrd="0" presId="urn:microsoft.com/office/officeart/2008/layout/BendingPictureSemiTransparentText"/>
    <dgm:cxn modelId="{9EF097A5-83B4-4084-8898-9423D50831CE}" type="presParOf" srcId="{1669451D-6175-4144-9D2D-512DEDF2CCFA}" destId="{DE4B781D-A2F3-4AC4-A41B-A90E006AA17D}" srcOrd="0" destOrd="0" presId="urn:microsoft.com/office/officeart/2008/layout/BendingPictureSemiTransparentText"/>
    <dgm:cxn modelId="{E51E488B-BCAF-4CD7-B786-90C09D95DB98}" type="presParOf" srcId="{1669451D-6175-4144-9D2D-512DEDF2CCFA}" destId="{EA35535E-AAA1-4FA6-BDBF-A039F197AE26}" srcOrd="1" destOrd="0" presId="urn:microsoft.com/office/officeart/2008/layout/BendingPictureSemiTransparentText"/>
    <dgm:cxn modelId="{6EBC442D-3478-432B-93F1-A4E4FE43F8A0}" type="presParOf" srcId="{691729FC-3136-48BB-8FAA-4D967C8D0F4A}" destId="{EF940667-E01B-41B8-A1C1-85CEB419473F}" srcOrd="1" destOrd="0" presId="urn:microsoft.com/office/officeart/2008/layout/BendingPictureSemiTransparentText"/>
    <dgm:cxn modelId="{F2CC5B91-2F36-4349-9E99-1E2F6DE07C67}" type="presParOf" srcId="{691729FC-3136-48BB-8FAA-4D967C8D0F4A}" destId="{5A865320-2E7C-4525-93DD-5A731B23424E}" srcOrd="2" destOrd="0" presId="urn:microsoft.com/office/officeart/2008/layout/BendingPictureSemiTransparentText"/>
    <dgm:cxn modelId="{B2DCD7F9-70BB-4057-A424-EA79B7D8F017}" type="presParOf" srcId="{5A865320-2E7C-4525-93DD-5A731B23424E}" destId="{81ABE444-A5C1-47D5-91E2-403DA269E3D5}" srcOrd="0" destOrd="0" presId="urn:microsoft.com/office/officeart/2008/layout/BendingPictureSemiTransparentText"/>
    <dgm:cxn modelId="{AFACDC96-800C-4852-952C-72C7BC9441D4}" type="presParOf" srcId="{5A865320-2E7C-4525-93DD-5A731B23424E}" destId="{89AF16F5-607D-4AD5-BD29-675166BFCB46}" srcOrd="1" destOrd="0" presId="urn:microsoft.com/office/officeart/2008/layout/BendingPictureSemiTransparentText"/>
    <dgm:cxn modelId="{A410AF28-B59A-4AB6-96CD-E90EAABDACF1}" type="presParOf" srcId="{691729FC-3136-48BB-8FAA-4D967C8D0F4A}" destId="{96EEA4EA-C131-43B5-BFC1-D85B6B3FF326}" srcOrd="3" destOrd="0" presId="urn:microsoft.com/office/officeart/2008/layout/BendingPictureSemiTransparentText"/>
    <dgm:cxn modelId="{673F8951-9FB8-4953-A448-BB5582B36DAC}" type="presParOf" srcId="{691729FC-3136-48BB-8FAA-4D967C8D0F4A}" destId="{15065F90-8F2F-453D-A0F6-42A303B37CFA}" srcOrd="4" destOrd="0" presId="urn:microsoft.com/office/officeart/2008/layout/BendingPictureSemiTransparentText"/>
    <dgm:cxn modelId="{F581EC23-6D74-4A0A-84F6-4A0B7F44DF2A}" type="presParOf" srcId="{15065F90-8F2F-453D-A0F6-42A303B37CFA}" destId="{7231E621-0603-4EE8-9741-6D33BD2B24F8}" srcOrd="0" destOrd="0" presId="urn:microsoft.com/office/officeart/2008/layout/BendingPictureSemiTransparentText"/>
    <dgm:cxn modelId="{28BF3D0C-BEB0-426A-A980-5550791A6F4C}" type="presParOf" srcId="{15065F90-8F2F-453D-A0F6-42A303B37CFA}" destId="{3B446FA7-EF9E-48A3-AB38-0C346216DD29}"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214C5-4374-4146-8B47-240C3BE059F3}">
      <dsp:nvSpPr>
        <dsp:cNvPr id="0" name=""/>
        <dsp:cNvSpPr/>
      </dsp:nvSpPr>
      <dsp:spPr>
        <a:xfrm rot="16200000">
          <a:off x="-1500914" y="2301791"/>
          <a:ext cx="3493102" cy="391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187" bIns="0" numCol="1" spcCol="1270" anchor="t" anchorCtr="0">
          <a:noAutofit/>
        </a:bodyPr>
        <a:lstStyle/>
        <a:p>
          <a:pPr lvl="0" algn="r" defTabSz="1244600">
            <a:lnSpc>
              <a:spcPct val="90000"/>
            </a:lnSpc>
            <a:spcBef>
              <a:spcPct val="0"/>
            </a:spcBef>
            <a:spcAft>
              <a:spcPct val="35000"/>
            </a:spcAft>
          </a:pPr>
          <a:r>
            <a:rPr lang="en-US" sz="2800" kern="1200" dirty="0" smtClean="0"/>
            <a:t>Communication</a:t>
          </a:r>
          <a:endParaRPr lang="en-US" sz="2800" kern="1200" dirty="0"/>
        </a:p>
      </dsp:txBody>
      <dsp:txXfrm>
        <a:off x="-1500914" y="2301791"/>
        <a:ext cx="3493102" cy="391393"/>
      </dsp:txXfrm>
    </dsp:sp>
    <dsp:sp modelId="{E9E765D0-833C-4C52-961D-C377A4777870}">
      <dsp:nvSpPr>
        <dsp:cNvPr id="0" name=""/>
        <dsp:cNvSpPr/>
      </dsp:nvSpPr>
      <dsp:spPr>
        <a:xfrm>
          <a:off x="441333" y="750936"/>
          <a:ext cx="1949553" cy="34931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45187"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Understanding language</a:t>
          </a:r>
          <a:endParaRPr lang="en-US" sz="1800" kern="1200" dirty="0"/>
        </a:p>
        <a:p>
          <a:pPr marL="171450" lvl="1" indent="-171450" algn="l" defTabSz="800100">
            <a:lnSpc>
              <a:spcPct val="90000"/>
            </a:lnSpc>
            <a:spcBef>
              <a:spcPct val="0"/>
            </a:spcBef>
            <a:spcAft>
              <a:spcPct val="15000"/>
            </a:spcAft>
            <a:buChar char="••"/>
          </a:pPr>
          <a:r>
            <a:rPr lang="en-US" sz="1800" kern="1200" dirty="0" smtClean="0"/>
            <a:t>Expression (how and </a:t>
          </a:r>
          <a:r>
            <a:rPr lang="en-US" sz="1900" kern="1200" dirty="0" smtClean="0"/>
            <a:t>why</a:t>
          </a:r>
          <a:r>
            <a:rPr lang="en-US" sz="1800" kern="1200" dirty="0" smtClean="0"/>
            <a:t>)</a:t>
          </a:r>
          <a:endParaRPr lang="en-US" sz="1800" kern="1200" dirty="0"/>
        </a:p>
        <a:p>
          <a:pPr marL="171450" lvl="1" indent="-171450" algn="l" defTabSz="800100">
            <a:lnSpc>
              <a:spcPct val="90000"/>
            </a:lnSpc>
            <a:spcBef>
              <a:spcPct val="0"/>
            </a:spcBef>
            <a:spcAft>
              <a:spcPct val="15000"/>
            </a:spcAft>
            <a:buChar char="••"/>
          </a:pPr>
          <a:r>
            <a:rPr lang="en-US" sz="1800" kern="1200" dirty="0" smtClean="0"/>
            <a:t>Using social communication </a:t>
          </a:r>
          <a:endParaRPr lang="en-US" sz="1800" kern="1200" dirty="0"/>
        </a:p>
        <a:p>
          <a:pPr marL="171450" lvl="1" indent="-171450" algn="l" defTabSz="800100">
            <a:lnSpc>
              <a:spcPct val="90000"/>
            </a:lnSpc>
            <a:spcBef>
              <a:spcPct val="0"/>
            </a:spcBef>
            <a:spcAft>
              <a:spcPct val="15000"/>
            </a:spcAft>
            <a:buChar char="••"/>
          </a:pPr>
          <a:r>
            <a:rPr lang="en-US" sz="1800" kern="1200" dirty="0" smtClean="0"/>
            <a:t>Understanding social interaction</a:t>
          </a:r>
          <a:endParaRPr lang="en-US" sz="1800" kern="1200" dirty="0"/>
        </a:p>
        <a:p>
          <a:pPr marL="171450" lvl="1" indent="-171450" algn="l" defTabSz="800100">
            <a:lnSpc>
              <a:spcPct val="90000"/>
            </a:lnSpc>
            <a:spcBef>
              <a:spcPct val="0"/>
            </a:spcBef>
            <a:spcAft>
              <a:spcPct val="15000"/>
            </a:spcAft>
            <a:buChar char="••"/>
          </a:pPr>
          <a:r>
            <a:rPr lang="en-US" sz="1800" kern="1200" dirty="0" smtClean="0"/>
            <a:t>Non verbal</a:t>
          </a:r>
          <a:endParaRPr lang="en-US" sz="1800" kern="1200" dirty="0"/>
        </a:p>
      </dsp:txBody>
      <dsp:txXfrm>
        <a:off x="441333" y="750936"/>
        <a:ext cx="1949553" cy="3493102"/>
      </dsp:txXfrm>
    </dsp:sp>
    <dsp:sp modelId="{B1034664-F664-4A8A-8BC4-148EBB611A62}">
      <dsp:nvSpPr>
        <dsp:cNvPr id="0" name=""/>
        <dsp:cNvSpPr/>
      </dsp:nvSpPr>
      <dsp:spPr>
        <a:xfrm>
          <a:off x="49939" y="234297"/>
          <a:ext cx="782786" cy="78278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F1EDEB-9E45-4386-836E-588EA5B7172A}">
      <dsp:nvSpPr>
        <dsp:cNvPr id="0" name=""/>
        <dsp:cNvSpPr/>
      </dsp:nvSpPr>
      <dsp:spPr>
        <a:xfrm rot="16200000">
          <a:off x="1344259" y="2301791"/>
          <a:ext cx="3493102" cy="391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187" bIns="0" numCol="1" spcCol="1270" anchor="t" anchorCtr="0">
          <a:noAutofit/>
        </a:bodyPr>
        <a:lstStyle/>
        <a:p>
          <a:pPr lvl="0" algn="r" defTabSz="1244600">
            <a:lnSpc>
              <a:spcPct val="90000"/>
            </a:lnSpc>
            <a:spcBef>
              <a:spcPct val="0"/>
            </a:spcBef>
            <a:spcAft>
              <a:spcPct val="35000"/>
            </a:spcAft>
          </a:pPr>
          <a:r>
            <a:rPr lang="en-US" sz="2800" kern="1200" dirty="0" smtClean="0"/>
            <a:t>Sensory</a:t>
          </a:r>
          <a:endParaRPr lang="en-US" sz="2800" kern="1200" dirty="0"/>
        </a:p>
      </dsp:txBody>
      <dsp:txXfrm>
        <a:off x="1344259" y="2301791"/>
        <a:ext cx="3493102" cy="391393"/>
      </dsp:txXfrm>
    </dsp:sp>
    <dsp:sp modelId="{3B83E484-642B-4DB8-B7AB-F6617D5620E7}">
      <dsp:nvSpPr>
        <dsp:cNvPr id="0" name=""/>
        <dsp:cNvSpPr/>
      </dsp:nvSpPr>
      <dsp:spPr>
        <a:xfrm>
          <a:off x="3286507" y="750936"/>
          <a:ext cx="1949553" cy="34931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45187"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Hyper - reactivity </a:t>
          </a:r>
          <a:endParaRPr lang="en-US" sz="1800" kern="1200" dirty="0"/>
        </a:p>
        <a:p>
          <a:pPr marL="171450" lvl="1" indent="-171450" algn="l" defTabSz="800100">
            <a:lnSpc>
              <a:spcPct val="90000"/>
            </a:lnSpc>
            <a:spcBef>
              <a:spcPct val="0"/>
            </a:spcBef>
            <a:spcAft>
              <a:spcPct val="15000"/>
            </a:spcAft>
            <a:buChar char="••"/>
          </a:pPr>
          <a:r>
            <a:rPr lang="en-US" sz="1800" kern="1200" dirty="0" smtClean="0"/>
            <a:t>Hypo – </a:t>
          </a:r>
          <a:r>
            <a:rPr lang="en-US" sz="1900" kern="1200" dirty="0" smtClean="0"/>
            <a:t>reactivity</a:t>
          </a:r>
          <a:endParaRPr lang="en-US" sz="1900" kern="1200" dirty="0"/>
        </a:p>
        <a:p>
          <a:pPr marL="171450" lvl="1" indent="-171450" algn="l" defTabSz="800100">
            <a:lnSpc>
              <a:spcPct val="90000"/>
            </a:lnSpc>
            <a:spcBef>
              <a:spcPct val="0"/>
            </a:spcBef>
            <a:spcAft>
              <a:spcPct val="15000"/>
            </a:spcAft>
            <a:buChar char="••"/>
          </a:pPr>
          <a:r>
            <a:rPr lang="en-US" sz="1800" kern="1200" dirty="0" smtClean="0"/>
            <a:t>Particular interests in aspects of the sensory environment</a:t>
          </a:r>
          <a:endParaRPr lang="en-US" sz="1800" kern="1200" dirty="0"/>
        </a:p>
      </dsp:txBody>
      <dsp:txXfrm>
        <a:off x="3286507" y="750936"/>
        <a:ext cx="1949553" cy="3493102"/>
      </dsp:txXfrm>
    </dsp:sp>
    <dsp:sp modelId="{52CE67BA-9878-4898-BB82-D77A1BF341BC}">
      <dsp:nvSpPr>
        <dsp:cNvPr id="0" name=""/>
        <dsp:cNvSpPr/>
      </dsp:nvSpPr>
      <dsp:spPr>
        <a:xfrm>
          <a:off x="2895114" y="234297"/>
          <a:ext cx="782786" cy="78278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C864CB-7CE8-4D28-B27A-1C7998BDDD63}">
      <dsp:nvSpPr>
        <dsp:cNvPr id="0" name=""/>
        <dsp:cNvSpPr/>
      </dsp:nvSpPr>
      <dsp:spPr>
        <a:xfrm rot="16200000">
          <a:off x="4189433" y="2301791"/>
          <a:ext cx="3493102" cy="391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187" bIns="0" numCol="1" spcCol="1270" anchor="t" anchorCtr="0">
          <a:noAutofit/>
        </a:bodyPr>
        <a:lstStyle/>
        <a:p>
          <a:pPr lvl="0" algn="r" defTabSz="1244600">
            <a:lnSpc>
              <a:spcPct val="90000"/>
            </a:lnSpc>
            <a:spcBef>
              <a:spcPct val="0"/>
            </a:spcBef>
            <a:spcAft>
              <a:spcPct val="35000"/>
            </a:spcAft>
          </a:pPr>
          <a:r>
            <a:rPr lang="en-US" sz="2800" kern="1200" dirty="0" smtClean="0"/>
            <a:t>Imagination</a:t>
          </a:r>
          <a:endParaRPr lang="en-US" sz="2800" kern="1200" dirty="0"/>
        </a:p>
      </dsp:txBody>
      <dsp:txXfrm>
        <a:off x="4189433" y="2301791"/>
        <a:ext cx="3493102" cy="391393"/>
      </dsp:txXfrm>
    </dsp:sp>
    <dsp:sp modelId="{62020288-1B2A-45E4-820C-FD542F87746B}">
      <dsp:nvSpPr>
        <dsp:cNvPr id="0" name=""/>
        <dsp:cNvSpPr/>
      </dsp:nvSpPr>
      <dsp:spPr>
        <a:xfrm>
          <a:off x="6131681" y="750936"/>
          <a:ext cx="1949553" cy="34931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45187" rIns="170688" bIns="170688" numCol="1" spcCol="1270" anchor="t" anchorCtr="0">
          <a:noAutofit/>
        </a:bodyPr>
        <a:lstStyle/>
        <a:p>
          <a:pPr marL="171450" lvl="1" indent="0" algn="l" defTabSz="844550">
            <a:lnSpc>
              <a:spcPct val="90000"/>
            </a:lnSpc>
            <a:spcBef>
              <a:spcPct val="0"/>
            </a:spcBef>
            <a:spcAft>
              <a:spcPct val="15000"/>
            </a:spcAft>
            <a:buChar char="••"/>
          </a:pPr>
          <a:r>
            <a:rPr lang="en-US" sz="1900" kern="1200" dirty="0" smtClean="0"/>
            <a:t>Play</a:t>
          </a:r>
          <a:endParaRPr lang="en-US" sz="1900" kern="1200" dirty="0"/>
        </a:p>
        <a:p>
          <a:pPr marL="171450" lvl="1" indent="0" algn="l" defTabSz="844550">
            <a:lnSpc>
              <a:spcPct val="90000"/>
            </a:lnSpc>
            <a:spcBef>
              <a:spcPct val="0"/>
            </a:spcBef>
            <a:spcAft>
              <a:spcPct val="15000"/>
            </a:spcAft>
            <a:buChar char="••"/>
          </a:pPr>
          <a:r>
            <a:rPr lang="en-US" sz="1900" kern="1200" dirty="0" smtClean="0"/>
            <a:t>Problem solving</a:t>
          </a:r>
          <a:endParaRPr lang="en-US" sz="1900" kern="1200" dirty="0"/>
        </a:p>
        <a:p>
          <a:pPr marL="171450" lvl="1" indent="0" algn="l" defTabSz="844550">
            <a:lnSpc>
              <a:spcPct val="90000"/>
            </a:lnSpc>
            <a:spcBef>
              <a:spcPct val="0"/>
            </a:spcBef>
            <a:spcAft>
              <a:spcPct val="15000"/>
            </a:spcAft>
            <a:buChar char="••"/>
          </a:pPr>
          <a:r>
            <a:rPr lang="en-US" sz="1900" kern="1200" dirty="0" smtClean="0"/>
            <a:t>Predicting</a:t>
          </a:r>
          <a:endParaRPr lang="en-US" sz="1900" kern="1200" dirty="0"/>
        </a:p>
        <a:p>
          <a:pPr marL="171450" lvl="1" indent="0" algn="l" defTabSz="844550">
            <a:lnSpc>
              <a:spcPct val="90000"/>
            </a:lnSpc>
            <a:spcBef>
              <a:spcPct val="0"/>
            </a:spcBef>
            <a:spcAft>
              <a:spcPct val="15000"/>
            </a:spcAft>
            <a:buChar char="••"/>
          </a:pPr>
          <a:r>
            <a:rPr lang="en-US" sz="1900" kern="1200" dirty="0" smtClean="0"/>
            <a:t>Social imagination</a:t>
          </a:r>
          <a:endParaRPr lang="en-US" sz="1900" kern="1200" dirty="0"/>
        </a:p>
        <a:p>
          <a:pPr marL="171450" marR="0" lvl="1" indent="0" algn="l" defTabSz="844550" eaLnBrk="1" fontAlgn="auto" latinLnBrk="0" hangingPunct="1">
            <a:lnSpc>
              <a:spcPct val="90000"/>
            </a:lnSpc>
            <a:spcBef>
              <a:spcPct val="0"/>
            </a:spcBef>
            <a:spcAft>
              <a:spcPct val="15000"/>
            </a:spcAft>
            <a:buClrTx/>
            <a:buSzTx/>
            <a:buFontTx/>
            <a:buChar char="••"/>
            <a:tabLst/>
            <a:defRPr/>
          </a:pPr>
          <a:r>
            <a:rPr lang="en-US" sz="1900" kern="1200" dirty="0" smtClean="0"/>
            <a:t>Dealing with change</a:t>
          </a:r>
          <a:endParaRPr lang="en-US" sz="1900" kern="1200" dirty="0"/>
        </a:p>
        <a:p>
          <a:pPr marL="171450" marR="0" lvl="1" indent="0" algn="l" defTabSz="844550" eaLnBrk="1" fontAlgn="auto" latinLnBrk="0" hangingPunct="1">
            <a:lnSpc>
              <a:spcPct val="90000"/>
            </a:lnSpc>
            <a:spcBef>
              <a:spcPct val="0"/>
            </a:spcBef>
            <a:spcAft>
              <a:spcPct val="15000"/>
            </a:spcAft>
            <a:buClrTx/>
            <a:buSzTx/>
            <a:buFontTx/>
            <a:buChar char="••"/>
            <a:tabLst/>
            <a:defRPr/>
          </a:pPr>
          <a:r>
            <a:rPr lang="en-US" sz="1900" kern="1200" dirty="0" smtClean="0"/>
            <a:t>Taking things literally</a:t>
          </a:r>
          <a:endParaRPr lang="en-US" sz="1900" kern="1200" dirty="0"/>
        </a:p>
      </dsp:txBody>
      <dsp:txXfrm>
        <a:off x="6131681" y="750936"/>
        <a:ext cx="1949553" cy="3493102"/>
      </dsp:txXfrm>
    </dsp:sp>
    <dsp:sp modelId="{57AEF233-7CF1-476B-85EE-7E6506C5948E}">
      <dsp:nvSpPr>
        <dsp:cNvPr id="0" name=""/>
        <dsp:cNvSpPr/>
      </dsp:nvSpPr>
      <dsp:spPr>
        <a:xfrm>
          <a:off x="5740288" y="234297"/>
          <a:ext cx="782786" cy="78278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44F25-BFA8-42D8-9EE9-C1FEE6CF456F}">
      <dsp:nvSpPr>
        <dsp:cNvPr id="0" name=""/>
        <dsp:cNvSpPr/>
      </dsp:nvSpPr>
      <dsp:spPr>
        <a:xfrm>
          <a:off x="6980" y="1561665"/>
          <a:ext cx="2086517" cy="1251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Before words</a:t>
          </a:r>
          <a:endParaRPr lang="en-US" sz="2600" kern="1200" dirty="0"/>
        </a:p>
      </dsp:txBody>
      <dsp:txXfrm>
        <a:off x="43647" y="1598332"/>
        <a:ext cx="2013183" cy="1178576"/>
      </dsp:txXfrm>
    </dsp:sp>
    <dsp:sp modelId="{0C85BE73-0F03-4489-9EC9-11208201F18E}">
      <dsp:nvSpPr>
        <dsp:cNvPr id="0" name=""/>
        <dsp:cNvSpPr/>
      </dsp:nvSpPr>
      <dsp:spPr>
        <a:xfrm>
          <a:off x="2302150" y="1928892"/>
          <a:ext cx="442341" cy="5174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302150" y="2032383"/>
        <a:ext cx="309639" cy="310474"/>
      </dsp:txXfrm>
    </dsp:sp>
    <dsp:sp modelId="{89E6DB19-056C-4346-AE0F-30DF8BAFB6C2}">
      <dsp:nvSpPr>
        <dsp:cNvPr id="0" name=""/>
        <dsp:cNvSpPr/>
      </dsp:nvSpPr>
      <dsp:spPr>
        <a:xfrm>
          <a:off x="2928105" y="1561665"/>
          <a:ext cx="2086517" cy="1251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Emerging language</a:t>
          </a:r>
          <a:endParaRPr lang="en-US" sz="2600" kern="1200" dirty="0"/>
        </a:p>
      </dsp:txBody>
      <dsp:txXfrm>
        <a:off x="2964772" y="1598332"/>
        <a:ext cx="2013183" cy="1178576"/>
      </dsp:txXfrm>
    </dsp:sp>
    <dsp:sp modelId="{9439F9F0-F3B7-4FC4-80B6-D666C78912B1}">
      <dsp:nvSpPr>
        <dsp:cNvPr id="0" name=""/>
        <dsp:cNvSpPr/>
      </dsp:nvSpPr>
      <dsp:spPr>
        <a:xfrm>
          <a:off x="5223274" y="1928892"/>
          <a:ext cx="442341" cy="5174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223274" y="2032383"/>
        <a:ext cx="309639" cy="310474"/>
      </dsp:txXfrm>
    </dsp:sp>
    <dsp:sp modelId="{4F85EF48-5B5C-4DB5-BA06-49680211A3A9}">
      <dsp:nvSpPr>
        <dsp:cNvPr id="0" name=""/>
        <dsp:cNvSpPr/>
      </dsp:nvSpPr>
      <dsp:spPr>
        <a:xfrm>
          <a:off x="5849229" y="1561665"/>
          <a:ext cx="2086517" cy="1251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Conversation level</a:t>
          </a:r>
          <a:endParaRPr lang="en-US" sz="2600" kern="1200" dirty="0"/>
        </a:p>
      </dsp:txBody>
      <dsp:txXfrm>
        <a:off x="5885896" y="1598332"/>
        <a:ext cx="2013183" cy="11785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CBB40-4E79-174C-BD1F-B4E1D2A611E4}">
      <dsp:nvSpPr>
        <dsp:cNvPr id="0" name=""/>
        <dsp:cNvSpPr/>
      </dsp:nvSpPr>
      <dsp:spPr>
        <a:xfrm>
          <a:off x="3970183" y="1671387"/>
          <a:ext cx="1185478" cy="118547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Theory of</a:t>
          </a:r>
        </a:p>
        <a:p>
          <a:pPr lvl="0" algn="ctr" defTabSz="800100">
            <a:lnSpc>
              <a:spcPct val="90000"/>
            </a:lnSpc>
            <a:spcBef>
              <a:spcPct val="0"/>
            </a:spcBef>
            <a:spcAft>
              <a:spcPct val="35000"/>
            </a:spcAft>
          </a:pPr>
          <a:r>
            <a:rPr lang="en-US" sz="1800" kern="1200" dirty="0" smtClean="0"/>
            <a:t>Mind</a:t>
          </a:r>
          <a:endParaRPr lang="en-US" sz="1800" kern="1200" dirty="0"/>
        </a:p>
      </dsp:txBody>
      <dsp:txXfrm>
        <a:off x="4143792" y="1844996"/>
        <a:ext cx="838260" cy="838260"/>
      </dsp:txXfrm>
    </dsp:sp>
    <dsp:sp modelId="{79822AD0-9AC5-4F45-9332-0FD9B93D19CA}">
      <dsp:nvSpPr>
        <dsp:cNvPr id="0" name=""/>
        <dsp:cNvSpPr/>
      </dsp:nvSpPr>
      <dsp:spPr>
        <a:xfrm rot="16200000">
          <a:off x="4494705" y="1345005"/>
          <a:ext cx="136434" cy="40306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515170" y="1446082"/>
        <a:ext cx="95504" cy="241838"/>
      </dsp:txXfrm>
    </dsp:sp>
    <dsp:sp modelId="{7A796C38-C431-8F47-981C-1081A3E24418}">
      <dsp:nvSpPr>
        <dsp:cNvPr id="0" name=""/>
        <dsp:cNvSpPr/>
      </dsp:nvSpPr>
      <dsp:spPr>
        <a:xfrm>
          <a:off x="3751426" y="-208196"/>
          <a:ext cx="1622990" cy="162216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Thoughts</a:t>
          </a:r>
          <a:endParaRPr lang="en-US" sz="2000" kern="1200" dirty="0"/>
        </a:p>
      </dsp:txBody>
      <dsp:txXfrm>
        <a:off x="3989107" y="29364"/>
        <a:ext cx="1147628" cy="1147040"/>
      </dsp:txXfrm>
    </dsp:sp>
    <dsp:sp modelId="{77AD0644-0F66-CA4A-882F-CB6554F382EF}">
      <dsp:nvSpPr>
        <dsp:cNvPr id="0" name=""/>
        <dsp:cNvSpPr/>
      </dsp:nvSpPr>
      <dsp:spPr>
        <a:xfrm>
          <a:off x="5214774" y="2062594"/>
          <a:ext cx="142409" cy="40306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214774" y="2143206"/>
        <a:ext cx="99686" cy="241838"/>
      </dsp:txXfrm>
    </dsp:sp>
    <dsp:sp modelId="{3051BC7C-F80C-6B4E-97C9-2232B6840531}">
      <dsp:nvSpPr>
        <dsp:cNvPr id="0" name=""/>
        <dsp:cNvSpPr/>
      </dsp:nvSpPr>
      <dsp:spPr>
        <a:xfrm>
          <a:off x="5424358" y="1459494"/>
          <a:ext cx="1599613" cy="160926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Beliefs</a:t>
          </a:r>
          <a:endParaRPr lang="en-US" sz="2000" kern="1200" dirty="0"/>
        </a:p>
      </dsp:txBody>
      <dsp:txXfrm>
        <a:off x="5658616" y="1695165"/>
        <a:ext cx="1131097" cy="1137920"/>
      </dsp:txXfrm>
    </dsp:sp>
    <dsp:sp modelId="{3FBA9AAB-168A-7546-9AB1-3F9438274032}">
      <dsp:nvSpPr>
        <dsp:cNvPr id="0" name=""/>
        <dsp:cNvSpPr/>
      </dsp:nvSpPr>
      <dsp:spPr>
        <a:xfrm rot="5400000">
          <a:off x="4490732" y="2787454"/>
          <a:ext cx="144378" cy="40306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512389" y="2846410"/>
        <a:ext cx="101065" cy="241838"/>
      </dsp:txXfrm>
    </dsp:sp>
    <dsp:sp modelId="{4E2E621C-FA1B-CD48-991F-5AA438BF7CD5}">
      <dsp:nvSpPr>
        <dsp:cNvPr id="0" name=""/>
        <dsp:cNvSpPr/>
      </dsp:nvSpPr>
      <dsp:spPr>
        <a:xfrm>
          <a:off x="3756779" y="3129278"/>
          <a:ext cx="1612285" cy="159218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Feelings</a:t>
          </a:r>
          <a:endParaRPr lang="en-US" sz="2000" kern="1200" dirty="0"/>
        </a:p>
      </dsp:txBody>
      <dsp:txXfrm>
        <a:off x="3992893" y="3362447"/>
        <a:ext cx="1140057" cy="1125842"/>
      </dsp:txXfrm>
    </dsp:sp>
    <dsp:sp modelId="{468F8CC6-EDD9-114F-81B1-EC634B0C4451}">
      <dsp:nvSpPr>
        <dsp:cNvPr id="0" name=""/>
        <dsp:cNvSpPr/>
      </dsp:nvSpPr>
      <dsp:spPr>
        <a:xfrm rot="10800000">
          <a:off x="3767576" y="2062594"/>
          <a:ext cx="143175" cy="40306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810528" y="2143206"/>
        <a:ext cx="100223" cy="241838"/>
      </dsp:txXfrm>
    </dsp:sp>
    <dsp:sp modelId="{F26F3EC7-A407-0545-B713-6731F7CC45DD}">
      <dsp:nvSpPr>
        <dsp:cNvPr id="0" name=""/>
        <dsp:cNvSpPr/>
      </dsp:nvSpPr>
      <dsp:spPr>
        <a:xfrm>
          <a:off x="2103319" y="1461954"/>
          <a:ext cx="1596720" cy="160434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777875">
            <a:lnSpc>
              <a:spcPct val="90000"/>
            </a:lnSpc>
            <a:spcBef>
              <a:spcPct val="0"/>
            </a:spcBef>
            <a:spcAft>
              <a:spcPct val="35000"/>
            </a:spcAft>
          </a:pPr>
          <a:r>
            <a:rPr lang="en-US" sz="1750" kern="1200" dirty="0" smtClean="0"/>
            <a:t>Experiences</a:t>
          </a:r>
          <a:endParaRPr lang="en-US" sz="1750" kern="1200" dirty="0"/>
        </a:p>
      </dsp:txBody>
      <dsp:txXfrm>
        <a:off x="2337153" y="1696905"/>
        <a:ext cx="1129052" cy="1134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67AA3-E65A-2D4A-A869-3BD2DD970E71}">
      <dsp:nvSpPr>
        <dsp:cNvPr id="0" name=""/>
        <dsp:cNvSpPr/>
      </dsp:nvSpPr>
      <dsp:spPr>
        <a:xfrm>
          <a:off x="3797283" y="1644233"/>
          <a:ext cx="1892347" cy="189264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Executive Functioning</a:t>
          </a:r>
          <a:endParaRPr lang="en-US" sz="1600" kern="1200" dirty="0"/>
        </a:p>
      </dsp:txBody>
      <dsp:txXfrm>
        <a:off x="4074411" y="1921405"/>
        <a:ext cx="1338091" cy="1338303"/>
      </dsp:txXfrm>
    </dsp:sp>
    <dsp:sp modelId="{493C033B-6CE6-4742-8506-7DD1EAAD63F7}">
      <dsp:nvSpPr>
        <dsp:cNvPr id="0" name=""/>
        <dsp:cNvSpPr/>
      </dsp:nvSpPr>
      <dsp:spPr>
        <a:xfrm rot="16200000">
          <a:off x="4669331" y="1277048"/>
          <a:ext cx="148251" cy="46304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691569" y="1391894"/>
        <a:ext cx="103776" cy="277826"/>
      </dsp:txXfrm>
    </dsp:sp>
    <dsp:sp modelId="{B26EE192-A25E-654C-B346-5EAECC63F64F}">
      <dsp:nvSpPr>
        <dsp:cNvPr id="0" name=""/>
        <dsp:cNvSpPr/>
      </dsp:nvSpPr>
      <dsp:spPr>
        <a:xfrm>
          <a:off x="4062511" y="2623"/>
          <a:ext cx="1361891" cy="136189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Plan</a:t>
          </a:r>
          <a:endParaRPr lang="en-US" sz="1600" kern="1200" dirty="0"/>
        </a:p>
      </dsp:txBody>
      <dsp:txXfrm>
        <a:off x="4261955" y="202067"/>
        <a:ext cx="963003" cy="963003"/>
      </dsp:txXfrm>
    </dsp:sp>
    <dsp:sp modelId="{32441F97-7946-8946-8D55-2FABC51E5B22}">
      <dsp:nvSpPr>
        <dsp:cNvPr id="0" name=""/>
        <dsp:cNvSpPr/>
      </dsp:nvSpPr>
      <dsp:spPr>
        <a:xfrm>
          <a:off x="5751202" y="2359036"/>
          <a:ext cx="148330" cy="46304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751202" y="2451644"/>
        <a:ext cx="103831" cy="277826"/>
      </dsp:txXfrm>
    </dsp:sp>
    <dsp:sp modelId="{82D55D2C-4867-264F-9C02-E87BAA81B623}">
      <dsp:nvSpPr>
        <dsp:cNvPr id="0" name=""/>
        <dsp:cNvSpPr/>
      </dsp:nvSpPr>
      <dsp:spPr>
        <a:xfrm>
          <a:off x="5969500" y="1909611"/>
          <a:ext cx="1361891" cy="136189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Organise</a:t>
          </a:r>
          <a:endParaRPr lang="en-US" sz="1600" kern="1200" dirty="0"/>
        </a:p>
      </dsp:txBody>
      <dsp:txXfrm>
        <a:off x="6168944" y="2109055"/>
        <a:ext cx="963003" cy="963003"/>
      </dsp:txXfrm>
    </dsp:sp>
    <dsp:sp modelId="{9C5A4D42-78BC-3D46-9974-904ACEC7F7DA}">
      <dsp:nvSpPr>
        <dsp:cNvPr id="0" name=""/>
        <dsp:cNvSpPr/>
      </dsp:nvSpPr>
      <dsp:spPr>
        <a:xfrm rot="5400000">
          <a:off x="4669331" y="3441023"/>
          <a:ext cx="148251" cy="46304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691569" y="3511394"/>
        <a:ext cx="103776" cy="277826"/>
      </dsp:txXfrm>
    </dsp:sp>
    <dsp:sp modelId="{BD562BA3-D3AA-3C49-BF5D-964040762649}">
      <dsp:nvSpPr>
        <dsp:cNvPr id="0" name=""/>
        <dsp:cNvSpPr/>
      </dsp:nvSpPr>
      <dsp:spPr>
        <a:xfrm>
          <a:off x="4062511" y="3816600"/>
          <a:ext cx="1361891" cy="136189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Sequence</a:t>
          </a:r>
          <a:endParaRPr lang="en-US" sz="1600" kern="1200" dirty="0"/>
        </a:p>
      </dsp:txBody>
      <dsp:txXfrm>
        <a:off x="4261955" y="4016044"/>
        <a:ext cx="963003" cy="963003"/>
      </dsp:txXfrm>
    </dsp:sp>
    <dsp:sp modelId="{97FA86FB-8EE3-0E4C-85E1-6149E4A67193}">
      <dsp:nvSpPr>
        <dsp:cNvPr id="0" name=""/>
        <dsp:cNvSpPr/>
      </dsp:nvSpPr>
      <dsp:spPr>
        <a:xfrm rot="10800000">
          <a:off x="3587381" y="2359036"/>
          <a:ext cx="148330" cy="46304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3631880" y="2451644"/>
        <a:ext cx="103831" cy="277826"/>
      </dsp:txXfrm>
    </dsp:sp>
    <dsp:sp modelId="{2EBC37B0-4988-AC4F-AA27-AA652CE84D02}">
      <dsp:nvSpPr>
        <dsp:cNvPr id="0" name=""/>
        <dsp:cNvSpPr/>
      </dsp:nvSpPr>
      <dsp:spPr>
        <a:xfrm>
          <a:off x="2155523" y="1909611"/>
          <a:ext cx="1361891" cy="136189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Control impulses</a:t>
          </a:r>
          <a:endParaRPr lang="en-US" sz="1600" kern="1200" dirty="0"/>
        </a:p>
      </dsp:txBody>
      <dsp:txXfrm>
        <a:off x="2354967" y="2109055"/>
        <a:ext cx="963003" cy="9630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B781D-A2F3-4AC4-A41B-A90E006AA17D}">
      <dsp:nvSpPr>
        <dsp:cNvPr id="0" name=""/>
        <dsp:cNvSpPr/>
      </dsp:nvSpPr>
      <dsp:spPr>
        <a:xfrm>
          <a:off x="6960" y="667835"/>
          <a:ext cx="3134986" cy="268705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2000" b="-22000"/>
          </a:stretch>
        </a:blipFill>
        <a:ln>
          <a:noFill/>
        </a:ln>
        <a:effectLst/>
      </dsp:spPr>
      <dsp:style>
        <a:lnRef idx="0">
          <a:scrgbClr r="0" g="0" b="0"/>
        </a:lnRef>
        <a:fillRef idx="1">
          <a:scrgbClr r="0" g="0" b="0"/>
        </a:fillRef>
        <a:effectRef idx="0">
          <a:scrgbClr r="0" g="0" b="0"/>
        </a:effectRef>
        <a:fontRef idx="minor"/>
      </dsp:style>
    </dsp:sp>
    <dsp:sp modelId="{EA35535E-AAA1-4FA6-BDBF-A039F197AE26}">
      <dsp:nvSpPr>
        <dsp:cNvPr id="0" name=""/>
        <dsp:cNvSpPr/>
      </dsp:nvSpPr>
      <dsp:spPr>
        <a:xfrm>
          <a:off x="314" y="2709609"/>
          <a:ext cx="3134986" cy="64489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Early Years</a:t>
          </a:r>
          <a:endParaRPr lang="en-US" sz="3300" kern="1200" dirty="0"/>
        </a:p>
      </dsp:txBody>
      <dsp:txXfrm>
        <a:off x="314" y="2709609"/>
        <a:ext cx="3134986" cy="644893"/>
      </dsp:txXfrm>
    </dsp:sp>
    <dsp:sp modelId="{81ABE444-A5C1-47D5-91E2-403DA269E3D5}">
      <dsp:nvSpPr>
        <dsp:cNvPr id="0" name=""/>
        <dsp:cNvSpPr/>
      </dsp:nvSpPr>
      <dsp:spPr>
        <a:xfrm>
          <a:off x="3461706" y="667835"/>
          <a:ext cx="3134986" cy="268705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a:ln>
          <a:noFill/>
        </a:ln>
        <a:effectLst/>
      </dsp:spPr>
      <dsp:style>
        <a:lnRef idx="0">
          <a:scrgbClr r="0" g="0" b="0"/>
        </a:lnRef>
        <a:fillRef idx="1">
          <a:scrgbClr r="0" g="0" b="0"/>
        </a:fillRef>
        <a:effectRef idx="0">
          <a:scrgbClr r="0" g="0" b="0"/>
        </a:effectRef>
        <a:fontRef idx="minor"/>
      </dsp:style>
    </dsp:sp>
    <dsp:sp modelId="{89AF16F5-607D-4AD5-BD29-675166BFCB46}">
      <dsp:nvSpPr>
        <dsp:cNvPr id="0" name=""/>
        <dsp:cNvSpPr/>
      </dsp:nvSpPr>
      <dsp:spPr>
        <a:xfrm>
          <a:off x="3462020" y="2727202"/>
          <a:ext cx="3134986" cy="64489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Primary</a:t>
          </a:r>
          <a:endParaRPr lang="en-US" sz="3300" kern="1200" dirty="0"/>
        </a:p>
      </dsp:txBody>
      <dsp:txXfrm>
        <a:off x="3462020" y="2727202"/>
        <a:ext cx="3134986" cy="644893"/>
      </dsp:txXfrm>
    </dsp:sp>
    <dsp:sp modelId="{7231E621-0603-4EE8-9741-6D33BD2B24F8}">
      <dsp:nvSpPr>
        <dsp:cNvPr id="0" name=""/>
        <dsp:cNvSpPr/>
      </dsp:nvSpPr>
      <dsp:spPr>
        <a:xfrm>
          <a:off x="6916452" y="667835"/>
          <a:ext cx="3134986" cy="268705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5000" b="-15000"/>
          </a:stretch>
        </a:blipFill>
        <a:ln>
          <a:noFill/>
        </a:ln>
        <a:effectLst/>
      </dsp:spPr>
      <dsp:style>
        <a:lnRef idx="0">
          <a:scrgbClr r="0" g="0" b="0"/>
        </a:lnRef>
        <a:fillRef idx="1">
          <a:scrgbClr r="0" g="0" b="0"/>
        </a:fillRef>
        <a:effectRef idx="0">
          <a:scrgbClr r="0" g="0" b="0"/>
        </a:effectRef>
        <a:fontRef idx="minor"/>
      </dsp:style>
    </dsp:sp>
    <dsp:sp modelId="{3B446FA7-EF9E-48A3-AB38-0C346216DD29}">
      <dsp:nvSpPr>
        <dsp:cNvPr id="0" name=""/>
        <dsp:cNvSpPr/>
      </dsp:nvSpPr>
      <dsp:spPr>
        <a:xfrm>
          <a:off x="6923413" y="2715832"/>
          <a:ext cx="3134986" cy="64489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Secondary</a:t>
          </a:r>
          <a:endParaRPr lang="en-US" sz="3300" kern="1200" dirty="0"/>
        </a:p>
      </dsp:txBody>
      <dsp:txXfrm>
        <a:off x="6923413" y="2715832"/>
        <a:ext cx="3134986" cy="644893"/>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2801608-AD76-453D-934C-36F7F11D1F7A}" type="datetimeFigureOut">
              <a:rPr lang="en-GB" smtClean="0"/>
              <a:t>29/03/2021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AF269B4-139E-40F3-8B03-40CA698B450E}" type="slidenum">
              <a:rPr lang="en-GB" smtClean="0"/>
              <a:t>‹#›</a:t>
            </a:fld>
            <a:endParaRPr lang="en-GB"/>
          </a:p>
        </p:txBody>
      </p:sp>
    </p:spTree>
    <p:extLst>
      <p:ext uri="{BB962C8B-B14F-4D97-AF65-F5344CB8AC3E}">
        <p14:creationId xmlns:p14="http://schemas.microsoft.com/office/powerpoint/2010/main" val="387190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7AA1111-9E1D-4D18-B4F8-4EAD73100A9F}" type="datetimeFigureOut">
              <a:rPr lang="en-GB" smtClean="0"/>
              <a:t>29/03/2021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05698FB-582D-471C-B8E0-367FC5E3D7DB}" type="slidenum">
              <a:rPr lang="en-GB" smtClean="0"/>
              <a:t>‹#›</a:t>
            </a:fld>
            <a:endParaRPr lang="en-GB"/>
          </a:p>
        </p:txBody>
      </p:sp>
    </p:spTree>
    <p:extLst>
      <p:ext uri="{BB962C8B-B14F-4D97-AF65-F5344CB8AC3E}">
        <p14:creationId xmlns:p14="http://schemas.microsoft.com/office/powerpoint/2010/main" val="32935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1</a:t>
            </a:fld>
            <a:endParaRPr lang="en-GB"/>
          </a:p>
        </p:txBody>
      </p:sp>
    </p:spTree>
    <p:extLst>
      <p:ext uri="{BB962C8B-B14F-4D97-AF65-F5344CB8AC3E}">
        <p14:creationId xmlns:p14="http://schemas.microsoft.com/office/powerpoint/2010/main" val="613416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develop Theory of Mind around the age of five years, when we understand other people’s thoughts, feelings, beliefs and experiences – even when they don</a:t>
            </a:r>
            <a:r>
              <a:rPr lang="uk-UA" baseline="0" dirty="0" smtClean="0"/>
              <a:t>’</a:t>
            </a:r>
            <a:r>
              <a:rPr lang="en-GB" baseline="0" dirty="0" smtClean="0"/>
              <a:t>t tell us.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autism this ability does not develop in the same way. It can help us to understand why some autistic children report difficulties or misunderstandings in social interaction.</a:t>
            </a:r>
          </a:p>
        </p:txBody>
      </p:sp>
      <p:sp>
        <p:nvSpPr>
          <p:cNvPr id="4" name="Slide Number Placeholder 3"/>
          <p:cNvSpPr>
            <a:spLocks noGrp="1"/>
          </p:cNvSpPr>
          <p:nvPr>
            <p:ph type="sldNum" sz="quarter" idx="10"/>
          </p:nvPr>
        </p:nvSpPr>
        <p:spPr/>
        <p:txBody>
          <a:bodyPr/>
          <a:lstStyle/>
          <a:p>
            <a:fld id="{7D2B4D8C-CF1E-480D-9096-4A12889E587B}" type="slidenum">
              <a:rPr lang="en-GB" smtClean="0"/>
              <a:t>10</a:t>
            </a:fld>
            <a:endParaRPr lang="en-GB"/>
          </a:p>
        </p:txBody>
      </p:sp>
    </p:spTree>
    <p:extLst>
      <p:ext uri="{BB962C8B-B14F-4D97-AF65-F5344CB8AC3E}">
        <p14:creationId xmlns:p14="http://schemas.microsoft.com/office/powerpoint/2010/main" val="241002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These are some common things</a:t>
            </a:r>
            <a:r>
              <a:rPr lang="en-GB" baseline="0" dirty="0" smtClean="0"/>
              <a:t> teachers notice.</a:t>
            </a:r>
          </a:p>
          <a:p>
            <a:endParaRPr lang="en-GB" baseline="0" dirty="0" smtClean="0"/>
          </a:p>
          <a:p>
            <a:r>
              <a:rPr lang="en-GB" baseline="0" dirty="0" smtClean="0"/>
              <a:t>Autistic learners might tell others what to do because they may not have a clear understanding of the difference between the role of a teacher and a child. For this reason they may also seem cheeky.</a:t>
            </a:r>
          </a:p>
          <a:p>
            <a:endParaRPr lang="en-GB" baseline="0" dirty="0" smtClean="0"/>
          </a:p>
          <a:p>
            <a:r>
              <a:rPr lang="en-GB" baseline="0" dirty="0" smtClean="0"/>
              <a:t>They might push to the front of the line because they want to be first and they don’t understand that other people might also want to be first.</a:t>
            </a:r>
          </a:p>
          <a:p>
            <a:endParaRPr lang="en-GB" baseline="0" dirty="0" smtClean="0"/>
          </a:p>
          <a:p>
            <a:r>
              <a:rPr lang="en-GB" baseline="0" dirty="0" smtClean="0"/>
              <a:t>The meaning of ‘everyone’ changes with context. When I first arrived today, everyone was two of us in the room/ online setting up. Now everyone is (</a:t>
            </a:r>
            <a:r>
              <a:rPr lang="en-GB" i="1" baseline="0" dirty="0" smtClean="0"/>
              <a:t>however many people in lecture</a:t>
            </a:r>
            <a:r>
              <a:rPr lang="en-GB" baseline="0" dirty="0" smtClean="0"/>
              <a:t>) people. Throughout this presentation, ‘everyone’ will change several times as people arrive late, go to the loo, or pop out to take a phone call. </a:t>
            </a:r>
          </a:p>
          <a:p>
            <a:endParaRPr lang="en-GB" baseline="0" dirty="0" smtClean="0"/>
          </a:p>
          <a:p>
            <a:r>
              <a:rPr lang="en-GB" baseline="0" dirty="0" smtClean="0"/>
              <a:t>If the child is having difficulty interpreting other people’s thoughts and feelings, they are unlikely to try to influence their thoughts and feelings or to seek their approval.</a:t>
            </a:r>
          </a:p>
          <a:p>
            <a:endParaRPr lang="en-GB" baseline="0" dirty="0" smtClean="0"/>
          </a:p>
          <a:p>
            <a:r>
              <a:rPr lang="en-GB" baseline="0" dirty="0" smtClean="0"/>
              <a:t>Some learners might seek approval but they might not seek it in a way you would expect.</a:t>
            </a:r>
          </a:p>
          <a:p>
            <a:endParaRPr lang="en-GB" baseline="0" dirty="0" smtClean="0"/>
          </a:p>
          <a:p>
            <a:r>
              <a:rPr lang="en-GB" baseline="0" dirty="0" smtClean="0"/>
              <a:t>Similarly they might not notice your feelings. You might be putting on your best ‘disappointed’ face and tone of voice to the class and the autistic learner may not pick this up.</a:t>
            </a:r>
          </a:p>
          <a:p>
            <a:endParaRPr lang="en-GB" baseline="0" dirty="0" smtClean="0"/>
          </a:p>
          <a:p>
            <a:r>
              <a:rPr lang="en-GB" baseline="0" dirty="0" smtClean="0"/>
              <a:t>Although an autistic learner might appear selfish, this is unlikely to be intentional. If you’re focussed on different things in a situation, you might not pick up on what others would prefer or expect.</a:t>
            </a:r>
          </a:p>
        </p:txBody>
      </p:sp>
      <p:sp>
        <p:nvSpPr>
          <p:cNvPr id="4" name="Slide Number Placeholder 3"/>
          <p:cNvSpPr>
            <a:spLocks noGrp="1"/>
          </p:cNvSpPr>
          <p:nvPr>
            <p:ph type="sldNum" sz="quarter" idx="10"/>
          </p:nvPr>
        </p:nvSpPr>
        <p:spPr/>
        <p:txBody>
          <a:bodyPr/>
          <a:lstStyle/>
          <a:p>
            <a:fld id="{E05698FB-582D-471C-B8E0-367FC5E3D7DB}" type="slidenum">
              <a:rPr lang="en-GB" smtClean="0"/>
              <a:t>11</a:t>
            </a:fld>
            <a:endParaRPr lang="en-GB"/>
          </a:p>
        </p:txBody>
      </p:sp>
    </p:spTree>
    <p:extLst>
      <p:ext uri="{BB962C8B-B14F-4D97-AF65-F5344CB8AC3E}">
        <p14:creationId xmlns:p14="http://schemas.microsoft.com/office/powerpoint/2010/main" val="188145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When we notice these things,</a:t>
            </a:r>
            <a:r>
              <a:rPr lang="en-GB" baseline="0" dirty="0" smtClean="0"/>
              <a:t> the solutions lie largely with the people around the child (the social environment).</a:t>
            </a:r>
          </a:p>
          <a:p>
            <a:endParaRPr lang="en-GB" baseline="0" dirty="0" smtClean="0"/>
          </a:p>
          <a:p>
            <a:r>
              <a:rPr lang="en-GB" baseline="0" dirty="0" smtClean="0"/>
              <a:t>Our </a:t>
            </a:r>
            <a:r>
              <a:rPr lang="en-GB" baseline="0" dirty="0" err="1" smtClean="0"/>
              <a:t>mindset</a:t>
            </a:r>
            <a:r>
              <a:rPr lang="en-GB" baseline="0" dirty="0" smtClean="0"/>
              <a:t> is really important and can influence whether a child feels included and is able to participate in school, so what should that be?</a:t>
            </a:r>
          </a:p>
          <a:p>
            <a:endParaRPr lang="en-GB" baseline="0" dirty="0" smtClean="0"/>
          </a:p>
          <a:p>
            <a:r>
              <a:rPr lang="en-GB" baseline="0" dirty="0" smtClean="0"/>
              <a:t>The first thing to consider is that the child is unlikely to be doing this to be deliberately defiant. The child is likely to have their own reason for the behaviour, which might be motivated by what’s uppermost in their own thoughts and desires. </a:t>
            </a:r>
          </a:p>
          <a:p>
            <a:endParaRPr lang="en-GB" baseline="0" dirty="0" smtClean="0"/>
          </a:p>
          <a:p>
            <a:r>
              <a:rPr lang="en-GB" baseline="0" dirty="0" smtClean="0"/>
              <a:t>They are not likely to be deliberately trying to have an effect on your thoughts and emotions, so we can remember not to take it personally.</a:t>
            </a:r>
          </a:p>
          <a:p>
            <a:endParaRPr lang="en-GB" baseline="0" dirty="0" smtClean="0"/>
          </a:p>
          <a:p>
            <a:r>
              <a:rPr lang="en-GB" baseline="0" dirty="0" smtClean="0"/>
              <a:t>The next thing we can think about is Chris </a:t>
            </a:r>
            <a:r>
              <a:rPr lang="en-GB" baseline="0" dirty="0" err="1" smtClean="0"/>
              <a:t>Gillberg’s</a:t>
            </a:r>
            <a:r>
              <a:rPr lang="en-GB" baseline="0" dirty="0" smtClean="0"/>
              <a:t> advice –DIRM (Does it really matter?)…..  Is this ‘the hill you want to die on’ or can you let it go?</a:t>
            </a:r>
          </a:p>
          <a:p>
            <a:endParaRPr lang="en-GB" baseline="0" dirty="0" smtClean="0"/>
          </a:p>
          <a:p>
            <a:r>
              <a:rPr lang="en-GB" baseline="0" dirty="0" smtClean="0"/>
              <a:t>If this is something that does need consideration, you need to work out the reason for what’s happened. Barry </a:t>
            </a:r>
            <a:r>
              <a:rPr lang="en-GB" baseline="0" dirty="0" err="1" smtClean="0"/>
              <a:t>Prizant’s</a:t>
            </a:r>
            <a:r>
              <a:rPr lang="en-GB" baseline="0" dirty="0" smtClean="0"/>
              <a:t> book ‘Uniquely Human’ has a great chapter entitled ‘Why? Why? Why?’ which explains this in more detail.</a:t>
            </a:r>
          </a:p>
          <a:p>
            <a:endParaRPr lang="en-GB" baseline="0" dirty="0" smtClean="0"/>
          </a:p>
          <a:p>
            <a:r>
              <a:rPr lang="en-GB" baseline="0" dirty="0" smtClean="0"/>
              <a:t>His book also reminds people that some people think differently and that’s okay.</a:t>
            </a:r>
          </a:p>
          <a:p>
            <a:endParaRPr lang="en-GB" baseline="0" dirty="0" smtClean="0"/>
          </a:p>
          <a:p>
            <a:r>
              <a:rPr lang="en-GB" baseline="0" dirty="0" smtClean="0"/>
              <a:t>We might also think about whether we can adapt our own communication, the physical and social environment or the opportunities being provided to make learning meaningful.</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12</a:t>
            </a:fld>
            <a:endParaRPr lang="en-GB"/>
          </a:p>
        </p:txBody>
      </p:sp>
    </p:spTree>
    <p:extLst>
      <p:ext uri="{BB962C8B-B14F-4D97-AF65-F5344CB8AC3E}">
        <p14:creationId xmlns:p14="http://schemas.microsoft.com/office/powerpoint/2010/main" val="54394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baseline="0" dirty="0" smtClean="0"/>
              <a:t>These are things you </a:t>
            </a:r>
            <a:r>
              <a:rPr lang="en-GB" b="1" baseline="0" dirty="0" smtClean="0"/>
              <a:t>could</a:t>
            </a:r>
            <a:r>
              <a:rPr lang="en-GB" baseline="0" dirty="0" smtClean="0"/>
              <a:t> do but what you </a:t>
            </a:r>
            <a:r>
              <a:rPr lang="en-GB" b="1" baseline="0" dirty="0" smtClean="0"/>
              <a:t>should</a:t>
            </a:r>
            <a:r>
              <a:rPr lang="en-GB" baseline="0" dirty="0" smtClean="0"/>
              <a:t> do will depend on the developmental stage of the particular child.</a:t>
            </a:r>
          </a:p>
          <a:p>
            <a:endParaRPr lang="en-GB" baseline="0" dirty="0" smtClean="0"/>
          </a:p>
          <a:p>
            <a:r>
              <a:rPr lang="en-GB" baseline="0" dirty="0" err="1" smtClean="0"/>
              <a:t>Ros</a:t>
            </a:r>
            <a:r>
              <a:rPr lang="en-GB" baseline="0" dirty="0" smtClean="0"/>
              <a:t> Blackburn (an autistic adult) tells us that unless people use her name when they start to talk to her, she has no idea they are talking to her. We recommend ‘Name pause verb’ e.g. “Anna, [pause] give out these jotters.”</a:t>
            </a:r>
          </a:p>
          <a:p>
            <a:endParaRPr lang="en-GB" baseline="0" dirty="0" smtClean="0"/>
          </a:p>
          <a:p>
            <a:r>
              <a:rPr lang="en-GB" baseline="0" dirty="0" smtClean="0"/>
              <a:t>Explain ‘everyone’ … ‘everyone is all the people in the room’; ‘everyone is Jo, Alan, Michael, Sara and Sam’ ‘Oh, Alan has left the room so now everyone is Jo, Michael, Sara and Sam.’ Repeat ad </a:t>
            </a:r>
            <a:r>
              <a:rPr lang="en-GB" baseline="0" dirty="0" err="1" smtClean="0"/>
              <a:t>nauseum</a:t>
            </a:r>
            <a:r>
              <a:rPr lang="en-GB" baseline="0" dirty="0" smtClean="0"/>
              <a:t>!</a:t>
            </a:r>
          </a:p>
          <a:p>
            <a:endParaRPr lang="en-GB" baseline="0" dirty="0" smtClean="0"/>
          </a:p>
          <a:p>
            <a:r>
              <a:rPr lang="en-GB" baseline="0" dirty="0" smtClean="0"/>
              <a:t>Children are more likely to follow expected social rules, when the environment and routines are predictable and they can anticipate what is going to happen.</a:t>
            </a:r>
          </a:p>
          <a:p>
            <a:endParaRPr lang="en-GB" baseline="0" dirty="0" smtClean="0"/>
          </a:p>
          <a:p>
            <a:r>
              <a:rPr lang="en-GB" baseline="0" dirty="0" smtClean="0"/>
              <a:t>Visuals are permanent and help us to simplify our words to help children understand. These can be symbols, pictures or objects.</a:t>
            </a:r>
          </a:p>
          <a:p>
            <a:endParaRPr lang="en-GB" baseline="0" dirty="0" smtClean="0"/>
          </a:p>
          <a:p>
            <a:r>
              <a:rPr lang="en-GB" baseline="0" dirty="0" smtClean="0"/>
              <a:t>When children do not pick up on our nonverbal communication, we can highlight important information by telling them explicitly what we want them to know or exaggerating key information.</a:t>
            </a:r>
          </a:p>
          <a:p>
            <a:endParaRPr lang="en-GB" baseline="0" dirty="0" smtClean="0"/>
          </a:p>
          <a:p>
            <a:r>
              <a:rPr lang="en-GB" baseline="0" dirty="0" smtClean="0"/>
              <a:t>Children are more likely to engage positively if we consider their motivations and share attention on things that are important to them.</a:t>
            </a:r>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13</a:t>
            </a:fld>
            <a:endParaRPr lang="en-GB"/>
          </a:p>
        </p:txBody>
      </p:sp>
    </p:spTree>
    <p:extLst>
      <p:ext uri="{BB962C8B-B14F-4D97-AF65-F5344CB8AC3E}">
        <p14:creationId xmlns:p14="http://schemas.microsoft.com/office/powerpoint/2010/main" val="4174028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Our Executive Functioning is our ability to </a:t>
            </a:r>
            <a:r>
              <a:rPr lang="en-GB" sz="1200" dirty="0" smtClean="0"/>
              <a:t>plan,</a:t>
            </a:r>
            <a:r>
              <a:rPr lang="en-GB" sz="1200" baseline="0" dirty="0" smtClean="0"/>
              <a:t> organise and sequence thoughts and actions and to control impulses. It develops over time.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When we become anxious our ability to use these skills reduces.</a:t>
            </a:r>
          </a:p>
          <a:p>
            <a:endParaRPr lang="en-US" dirty="0"/>
          </a:p>
        </p:txBody>
      </p:sp>
      <p:sp>
        <p:nvSpPr>
          <p:cNvPr id="4" name="Slide Number Placeholder 3"/>
          <p:cNvSpPr>
            <a:spLocks noGrp="1"/>
          </p:cNvSpPr>
          <p:nvPr>
            <p:ph type="sldNum" sz="quarter" idx="10"/>
          </p:nvPr>
        </p:nvSpPr>
        <p:spPr/>
        <p:txBody>
          <a:bodyPr/>
          <a:lstStyle/>
          <a:p>
            <a:fld id="{7D2B4D8C-CF1E-480D-9096-4A12889E587B}" type="slidenum">
              <a:rPr lang="en-GB" smtClean="0"/>
              <a:t>14</a:t>
            </a:fld>
            <a:endParaRPr lang="en-GB"/>
          </a:p>
        </p:txBody>
      </p:sp>
    </p:spTree>
    <p:extLst>
      <p:ext uri="{BB962C8B-B14F-4D97-AF65-F5344CB8AC3E}">
        <p14:creationId xmlns:p14="http://schemas.microsoft.com/office/powerpoint/2010/main" val="741778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eaLnBrk="1" hangingPunct="1">
              <a:spcBef>
                <a:spcPct val="0"/>
              </a:spcBef>
            </a:pPr>
            <a:r>
              <a:rPr lang="en-GB" dirty="0" smtClean="0"/>
              <a:t>These are some common things</a:t>
            </a:r>
            <a:r>
              <a:rPr lang="en-GB" baseline="0" dirty="0" smtClean="0"/>
              <a:t> teachers notice.</a:t>
            </a:r>
          </a:p>
          <a:p>
            <a:pPr eaLnBrk="1" hangingPunct="1">
              <a:spcBef>
                <a:spcPct val="0"/>
              </a:spcBef>
            </a:pPr>
            <a:endParaRPr lang="en-GB" baseline="0" dirty="0" smtClean="0"/>
          </a:p>
          <a:p>
            <a:pPr eaLnBrk="1" hangingPunct="1">
              <a:spcBef>
                <a:spcPct val="0"/>
              </a:spcBef>
            </a:pPr>
            <a:r>
              <a:rPr lang="en-GB" baseline="0" dirty="0" smtClean="0"/>
              <a:t>You might be starting to think that these theories and examples are not exclusive to autistic learners…and you would be right. These theories can be applied to children with a wide range of Additional Support Needs. As we mentioned earlier, </a:t>
            </a:r>
            <a:r>
              <a:rPr lang="en-US" baseline="0" dirty="0" smtClean="0">
                <a:latin typeface="Calibri" charset="0"/>
              </a:rPr>
              <a:t>there is no such thing as an autistic </a:t>
            </a:r>
            <a:r>
              <a:rPr lang="en-US" baseline="0" dirty="0" err="1" smtClean="0">
                <a:latin typeface="Calibri" charset="0"/>
              </a:rPr>
              <a:t>behaviour</a:t>
            </a:r>
            <a:r>
              <a:rPr lang="en-US" baseline="0" dirty="0" smtClean="0">
                <a:latin typeface="Calibri" charset="0"/>
              </a:rPr>
              <a:t>- these differences are reflected in the neurodiversity in society.</a:t>
            </a:r>
            <a:endParaRPr lang="en-US" dirty="0" smtClean="0">
              <a:latin typeface="Calibri" charset="0"/>
            </a:endParaRPr>
          </a:p>
          <a:p>
            <a:endParaRPr lang="en-GB" baseline="0" dirty="0" smtClean="0"/>
          </a:p>
          <a:p>
            <a:r>
              <a:rPr lang="en-GB" baseline="0" dirty="0" smtClean="0"/>
              <a:t>Some learners might appear to be able to do something one day and not the next, or can do it at school but not at home. As the context changes or  the child’s level of anxiety rises, their ability to function can be affected.</a:t>
            </a:r>
          </a:p>
          <a:p>
            <a:endParaRPr lang="en-GB" baseline="0" dirty="0" smtClean="0"/>
          </a:p>
          <a:p>
            <a:r>
              <a:rPr lang="en-GB" baseline="0" dirty="0" smtClean="0"/>
              <a:t>To begin a task, we need to know the first step and then the next steps in sequence. This requires us to plan, organise and sequence activities. For everyone, these skills are affected by context and levels of anxiety.</a:t>
            </a:r>
          </a:p>
          <a:p>
            <a:endParaRPr lang="en-GB" baseline="0" dirty="0" smtClean="0"/>
          </a:p>
          <a:p>
            <a:r>
              <a:rPr lang="en-GB" baseline="0" dirty="0" smtClean="0"/>
              <a:t>Before starting an activity, an autistic learner may need extra thinking time to process instructions and plan their movements.</a:t>
            </a:r>
          </a:p>
          <a:p>
            <a:endParaRPr lang="en-GB" baseline="0" dirty="0" smtClean="0"/>
          </a:p>
          <a:p>
            <a:r>
              <a:rPr lang="en-GB" baseline="0" dirty="0" smtClean="0"/>
              <a:t>Sometimes a child can be so anxious about finishing a task that they are unable to get started. They may avoid new tasks altogether.</a:t>
            </a:r>
          </a:p>
          <a:p>
            <a:endParaRPr lang="en-GB" baseline="0" dirty="0" smtClean="0"/>
          </a:p>
          <a:p>
            <a:r>
              <a:rPr lang="en-GB" baseline="0" dirty="0" smtClean="0"/>
              <a:t>As teachers we frequently give a sequence or list of instructions to children. Each child needs to use working memory to retain all of the instructions and to switch between tasks. For children for whom working memory is affected, this can lead to feeling overwhelmed and even to ‘switching off’.</a:t>
            </a:r>
          </a:p>
          <a:p>
            <a:endParaRPr lang="en-GB" baseline="0" dirty="0" smtClean="0"/>
          </a:p>
          <a:p>
            <a:r>
              <a:rPr lang="en-GB" baseline="0" dirty="0" smtClean="0"/>
              <a:t>It is often during changing time for PE that Executive Functioning difficulties become most apparent. You might notice a child having one shoe off and trousers pulled down, whilst trying to pull their sweatshirt over their head.</a:t>
            </a:r>
          </a:p>
          <a:p>
            <a:endParaRPr lang="en-GB" baseline="0" dirty="0" smtClean="0"/>
          </a:p>
          <a:p>
            <a:r>
              <a:rPr lang="en-GB" baseline="0" dirty="0" smtClean="0"/>
              <a:t>Some learners display impulsive behaviours, leading them to get into trouble and often resulting in an immediate feeling of regret.</a:t>
            </a:r>
          </a:p>
          <a:p>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15</a:t>
            </a:fld>
            <a:endParaRPr lang="en-GB"/>
          </a:p>
        </p:txBody>
      </p:sp>
    </p:spTree>
    <p:extLst>
      <p:ext uri="{BB962C8B-B14F-4D97-AF65-F5344CB8AC3E}">
        <p14:creationId xmlns:p14="http://schemas.microsoft.com/office/powerpoint/2010/main" val="294557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Again we need to remember</a:t>
            </a:r>
            <a:r>
              <a:rPr lang="en-GB" baseline="0" dirty="0" smtClean="0"/>
              <a:t> that it’s not personal, each child thinks differently and has different needs and we need to think about whether we can adapt our own communication, the physical and social environment or the opportunities being provided to make learning meaningful.</a:t>
            </a:r>
          </a:p>
          <a:p>
            <a:endParaRPr lang="en-GB" baseline="0" dirty="0" smtClean="0"/>
          </a:p>
          <a:p>
            <a:pPr indent="-450000">
              <a:buFont typeface="Arial" panose="020B0604020202020204" pitchFamily="34" charset="0"/>
              <a:buChar char="•"/>
            </a:pPr>
            <a:r>
              <a:rPr lang="en-GB" dirty="0" smtClean="0"/>
              <a:t>Does the child need more time?</a:t>
            </a:r>
          </a:p>
          <a:p>
            <a:pPr indent="-450000">
              <a:buFont typeface="Arial" panose="020B0604020202020204" pitchFamily="34" charset="0"/>
              <a:buChar char="•"/>
            </a:pPr>
            <a:r>
              <a:rPr lang="en-GB" dirty="0" smtClean="0"/>
              <a:t>How can I break this task down?</a:t>
            </a:r>
          </a:p>
          <a:p>
            <a:pPr indent="-450000">
              <a:buFont typeface="Arial" panose="020B0604020202020204" pitchFamily="34" charset="0"/>
              <a:buChar char="•"/>
            </a:pPr>
            <a:r>
              <a:rPr lang="en-GB" dirty="0" smtClean="0"/>
              <a:t>What</a:t>
            </a:r>
            <a:r>
              <a:rPr lang="en-GB" baseline="0" dirty="0" smtClean="0"/>
              <a:t> visual and learning supports might be helpful?</a:t>
            </a:r>
            <a:endParaRPr lang="en-GB" dirty="0" smtClean="0"/>
          </a:p>
          <a:p>
            <a:pPr indent="-450000">
              <a:buFont typeface="Arial" panose="020B0604020202020204" pitchFamily="34" charset="0"/>
              <a:buChar char="•"/>
            </a:pPr>
            <a:r>
              <a:rPr lang="en-GB" baseline="0" dirty="0" smtClean="0"/>
              <a:t>Is the task meaningful to the child?</a:t>
            </a:r>
            <a:endParaRPr lang="en-GB" dirty="0" smtClean="0"/>
          </a:p>
        </p:txBody>
      </p:sp>
      <p:sp>
        <p:nvSpPr>
          <p:cNvPr id="4" name="Slide Number Placeholder 3"/>
          <p:cNvSpPr>
            <a:spLocks noGrp="1"/>
          </p:cNvSpPr>
          <p:nvPr>
            <p:ph type="sldNum" sz="quarter" idx="10"/>
          </p:nvPr>
        </p:nvSpPr>
        <p:spPr/>
        <p:txBody>
          <a:bodyPr/>
          <a:lstStyle/>
          <a:p>
            <a:fld id="{E05698FB-582D-471C-B8E0-367FC5E3D7DB}" type="slidenum">
              <a:rPr lang="en-GB" smtClean="0"/>
              <a:t>16</a:t>
            </a:fld>
            <a:endParaRPr lang="en-GB"/>
          </a:p>
        </p:txBody>
      </p:sp>
    </p:spTree>
    <p:extLst>
      <p:ext uri="{BB962C8B-B14F-4D97-AF65-F5344CB8AC3E}">
        <p14:creationId xmlns:p14="http://schemas.microsoft.com/office/powerpoint/2010/main" val="2993356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Again, </a:t>
            </a:r>
            <a:r>
              <a:rPr lang="en-GB" baseline="0" dirty="0" smtClean="0"/>
              <a:t>there are many things you </a:t>
            </a:r>
            <a:r>
              <a:rPr lang="en-GB" b="1" baseline="0" dirty="0" smtClean="0"/>
              <a:t>could</a:t>
            </a:r>
            <a:r>
              <a:rPr lang="en-GB" baseline="0" dirty="0" smtClean="0"/>
              <a:t> do but what you </a:t>
            </a:r>
            <a:r>
              <a:rPr lang="en-GB" b="1" baseline="0" dirty="0" smtClean="0"/>
              <a:t>should</a:t>
            </a:r>
            <a:r>
              <a:rPr lang="en-GB" baseline="0" dirty="0" smtClean="0"/>
              <a:t> do will depend on the developmental stage of the particular child.</a:t>
            </a:r>
          </a:p>
          <a:p>
            <a:endParaRPr lang="en-GB" dirty="0" smtClean="0"/>
          </a:p>
          <a:p>
            <a:r>
              <a:rPr lang="en-GB" dirty="0" smtClean="0"/>
              <a:t>Chunking</a:t>
            </a:r>
            <a:r>
              <a:rPr lang="en-GB" baseline="0" dirty="0" smtClean="0"/>
              <a:t> tasks down into easily manageable steps and giving instructions one a time is generally helpful. In the early stages of primary school, we often ask young children to, “Find the pictures beginning with T, colour them in and cut them out.” This could easily be broken into three simple tasks:</a:t>
            </a:r>
          </a:p>
          <a:p>
            <a:pPr marL="171450" indent="-171450">
              <a:buFont typeface="Arial" panose="020B0604020202020204" pitchFamily="34" charset="0"/>
              <a:buChar char="•"/>
            </a:pPr>
            <a:r>
              <a:rPr lang="en-GB" baseline="0" dirty="0" smtClean="0"/>
              <a:t>Choose the objects beginning with T</a:t>
            </a:r>
          </a:p>
          <a:p>
            <a:pPr marL="171450" indent="-171450">
              <a:buFont typeface="Arial" panose="020B0604020202020204" pitchFamily="34" charset="0"/>
              <a:buChar char="•"/>
            </a:pPr>
            <a:r>
              <a:rPr lang="en-GB" baseline="0" dirty="0" smtClean="0"/>
              <a:t>Colour this picture</a:t>
            </a:r>
          </a:p>
          <a:p>
            <a:pPr marL="171450" indent="-171450">
              <a:buFont typeface="Arial" panose="020B0604020202020204" pitchFamily="34" charset="0"/>
              <a:buChar char="•"/>
            </a:pPr>
            <a:r>
              <a:rPr lang="en-GB" baseline="0" dirty="0" smtClean="0"/>
              <a:t>Cut along this line</a:t>
            </a:r>
          </a:p>
          <a:p>
            <a:endParaRPr lang="en-GB" baseline="0" dirty="0" smtClean="0"/>
          </a:p>
          <a:p>
            <a:r>
              <a:rPr lang="en-GB" baseline="0" dirty="0" smtClean="0"/>
              <a:t>When a routine becomes familiar and predictable we don’t need to process the verbal instructions each time. Being able to anticipate what is going to happen next is reassuring and can enable a child to relax and be ready to learn.</a:t>
            </a:r>
          </a:p>
          <a:p>
            <a:endParaRPr lang="en-GB" baseline="0" dirty="0" smtClean="0"/>
          </a:p>
          <a:p>
            <a:r>
              <a:rPr lang="en-GB" baseline="0" dirty="0" smtClean="0"/>
              <a:t>Allow thinking time, especially when transitioning between activities or subjects.</a:t>
            </a:r>
          </a:p>
          <a:p>
            <a:endParaRPr lang="en-GB" baseline="0" dirty="0" smtClean="0"/>
          </a:p>
          <a:p>
            <a:r>
              <a:rPr lang="en-GB" baseline="0" dirty="0" smtClean="0"/>
              <a:t>Using timers can help some children to anticipate a change or transition between tasks, but be aware that ones with bells/ noises can be distressing. A child can be so worried about a timer ‘going off’ that it can prevent them from engaging in the activity.</a:t>
            </a:r>
          </a:p>
          <a:p>
            <a:endParaRPr lang="en-GB" baseline="0" dirty="0" smtClean="0"/>
          </a:p>
          <a:p>
            <a:r>
              <a:rPr lang="en-GB" baseline="0" dirty="0" smtClean="0"/>
              <a:t>Looking at photos of things that have happened or will happen can help to develop an understanding of the passing of time.</a:t>
            </a:r>
          </a:p>
          <a:p>
            <a:endParaRPr lang="en-GB" baseline="0" dirty="0" smtClean="0"/>
          </a:p>
          <a:p>
            <a:r>
              <a:rPr lang="en-GB" baseline="0" dirty="0" smtClean="0"/>
              <a:t>For children who struggle with standing in line, a number system or physical prompt such as a rope with a knot for each child to stand at or footprints marking the spot to stand on can help them to know what is expected.</a:t>
            </a:r>
          </a:p>
          <a:p>
            <a:endParaRPr lang="en-GB" baseline="0" dirty="0" smtClean="0"/>
          </a:p>
          <a:p>
            <a:r>
              <a:rPr lang="en-GB" baseline="0" dirty="0" smtClean="0"/>
              <a:t>One of the hardest things to remember to do is to give instructions in the order that they are to happen. Teachers often say things like, “It’s nearly time for Assembly so finish up and put your books away.” when it would be much more helpful to say, “Finish your sentence and put your books away. It’s time for Assembly.”</a:t>
            </a:r>
          </a:p>
          <a:p>
            <a:endParaRPr lang="en-GB" baseline="0" dirty="0" smtClean="0"/>
          </a:p>
          <a:p>
            <a:r>
              <a:rPr lang="en-GB" baseline="0" dirty="0" smtClean="0"/>
              <a:t>Finally, before thinking about any of this we need to be sure that we are asking the child to do something that is meaningful for them. Think DIRM – does it really matter?</a:t>
            </a:r>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17</a:t>
            </a:fld>
            <a:endParaRPr lang="en-GB"/>
          </a:p>
        </p:txBody>
      </p:sp>
    </p:spTree>
    <p:extLst>
      <p:ext uri="{BB962C8B-B14F-4D97-AF65-F5344CB8AC3E}">
        <p14:creationId xmlns:p14="http://schemas.microsoft.com/office/powerpoint/2010/main" val="3518599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Routines can be supported by step by step visual supports.</a:t>
            </a:r>
          </a:p>
          <a:p>
            <a:r>
              <a:rPr lang="en-GB" dirty="0" smtClean="0"/>
              <a:t>This one can</a:t>
            </a:r>
            <a:r>
              <a:rPr lang="en-GB" baseline="0" dirty="0" smtClean="0"/>
              <a:t> be used to support verbal children to change for PE</a:t>
            </a:r>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18</a:t>
            </a:fld>
            <a:endParaRPr lang="en-GB"/>
          </a:p>
        </p:txBody>
      </p:sp>
    </p:spTree>
    <p:extLst>
      <p:ext uri="{BB962C8B-B14F-4D97-AF65-F5344CB8AC3E}">
        <p14:creationId xmlns:p14="http://schemas.microsoft.com/office/powerpoint/2010/main" val="3654929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And here is a simple hand washing sequence.</a:t>
            </a:r>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19</a:t>
            </a:fld>
            <a:endParaRPr lang="en-GB"/>
          </a:p>
        </p:txBody>
      </p:sp>
    </p:spTree>
    <p:extLst>
      <p:ext uri="{BB962C8B-B14F-4D97-AF65-F5344CB8AC3E}">
        <p14:creationId xmlns:p14="http://schemas.microsoft.com/office/powerpoint/2010/main" val="3226349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i="1" dirty="0" smtClean="0"/>
              <a:t>(Presenter</a:t>
            </a:r>
            <a:r>
              <a:rPr lang="en-GB" i="1" baseline="0" dirty="0" smtClean="0"/>
              <a:t> note: </a:t>
            </a:r>
            <a:r>
              <a:rPr lang="en-GB" i="1" dirty="0" smtClean="0"/>
              <a:t>No need to read out. Will be included as part</a:t>
            </a:r>
            <a:r>
              <a:rPr lang="en-GB" i="1" baseline="0" dirty="0" smtClean="0"/>
              <a:t> of PPT if shared electronically.)</a:t>
            </a:r>
            <a:endParaRPr lang="en-GB" i="1" dirty="0"/>
          </a:p>
        </p:txBody>
      </p:sp>
      <p:sp>
        <p:nvSpPr>
          <p:cNvPr id="4" name="Slide Number Placeholder 3"/>
          <p:cNvSpPr>
            <a:spLocks noGrp="1"/>
          </p:cNvSpPr>
          <p:nvPr>
            <p:ph type="sldNum" sz="quarter" idx="10"/>
          </p:nvPr>
        </p:nvSpPr>
        <p:spPr/>
        <p:txBody>
          <a:bodyPr/>
          <a:lstStyle/>
          <a:p>
            <a:fld id="{E05698FB-582D-471C-B8E0-367FC5E3D7DB}" type="slidenum">
              <a:rPr lang="en-GB" smtClean="0"/>
              <a:t>2</a:t>
            </a:fld>
            <a:endParaRPr lang="en-GB"/>
          </a:p>
        </p:txBody>
      </p:sp>
    </p:spTree>
    <p:extLst>
      <p:ext uri="{BB962C8B-B14F-4D97-AF65-F5344CB8AC3E}">
        <p14:creationId xmlns:p14="http://schemas.microsoft.com/office/powerpoint/2010/main" val="682038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Our Central Coherence skills enable us to use context to draw meaning; to see the big picture. In autism, focus tends to be on the detail rather than the whole.</a:t>
            </a:r>
          </a:p>
        </p:txBody>
      </p:sp>
      <p:sp>
        <p:nvSpPr>
          <p:cNvPr id="4" name="Slide Number Placeholder 3"/>
          <p:cNvSpPr>
            <a:spLocks noGrp="1"/>
          </p:cNvSpPr>
          <p:nvPr>
            <p:ph type="sldNum" sz="quarter" idx="10"/>
          </p:nvPr>
        </p:nvSpPr>
        <p:spPr/>
        <p:txBody>
          <a:bodyPr/>
          <a:lstStyle/>
          <a:p>
            <a:fld id="{E05698FB-582D-471C-B8E0-367FC5E3D7DB}" type="slidenum">
              <a:rPr lang="en-GB" smtClean="0"/>
              <a:t>20</a:t>
            </a:fld>
            <a:endParaRPr lang="en-GB"/>
          </a:p>
        </p:txBody>
      </p:sp>
    </p:spTree>
    <p:extLst>
      <p:ext uri="{BB962C8B-B14F-4D97-AF65-F5344CB8AC3E}">
        <p14:creationId xmlns:p14="http://schemas.microsoft.com/office/powerpoint/2010/main" val="3081515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Some learners may take a long time to make choices, or may even</a:t>
            </a:r>
            <a:r>
              <a:rPr lang="en-GB" baseline="0" dirty="0" smtClean="0"/>
              <a:t> avoid choice making altogether. It’s easier to make a choice when you can imagine the implications of your decision, choosing (even something as simple as where to sit or which activity to join) when the implications are not clear to you can cause anxiety.</a:t>
            </a:r>
          </a:p>
          <a:p>
            <a:endParaRPr lang="en-GB" baseline="0" dirty="0" smtClean="0"/>
          </a:p>
          <a:p>
            <a:r>
              <a:rPr lang="en-GB" baseline="0" dirty="0" smtClean="0"/>
              <a:t>A child or young person might nod, say ‘Got it’ or give other signs that they have understood what you have said, but subsequent actions may suggest that they haven’t grasped the full meaning.</a:t>
            </a:r>
          </a:p>
          <a:p>
            <a:endParaRPr lang="en-GB" baseline="0" dirty="0" smtClean="0"/>
          </a:p>
          <a:p>
            <a:r>
              <a:rPr lang="en-GB" baseline="0" dirty="0" smtClean="0"/>
              <a:t>The information that an autistic learner may take from what you have said may be influenced by what is important to them at that point in time and may not be the information that you consider important.</a:t>
            </a:r>
          </a:p>
          <a:p>
            <a:endParaRPr lang="en-GB" baseline="0" dirty="0" smtClean="0"/>
          </a:p>
          <a:p>
            <a:r>
              <a:rPr lang="en-GB" baseline="0" dirty="0" smtClean="0"/>
              <a:t>Details, such as the colour of the aeroplane or the number of windows it has, may be more interesting to the learner than talking about the family boarding the plane, excited about their holiday. </a:t>
            </a:r>
          </a:p>
          <a:p>
            <a:endParaRPr lang="en-GB" baseline="0" dirty="0" smtClean="0"/>
          </a:p>
          <a:p>
            <a:r>
              <a:rPr lang="en-GB" dirty="0" smtClean="0"/>
              <a:t>Young children may</a:t>
            </a:r>
            <a:r>
              <a:rPr lang="en-GB" baseline="0" dirty="0" smtClean="0"/>
              <a:t> seem to be able to read relatively complex texts but comprehension skills may be at a lower level.</a:t>
            </a:r>
          </a:p>
          <a:p>
            <a:endParaRPr lang="en-GB" baseline="0" dirty="0" smtClean="0"/>
          </a:p>
          <a:p>
            <a:r>
              <a:rPr lang="en-GB" baseline="0" dirty="0" smtClean="0"/>
              <a:t>Similarly, some Early Level learners may be quick to learn numbers and facts but when complexity increases and an activity requires several steps to a processes or more abstract problem solving skills, the pace of learning can change.</a:t>
            </a:r>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21</a:t>
            </a:fld>
            <a:endParaRPr lang="en-GB"/>
          </a:p>
        </p:txBody>
      </p:sp>
    </p:spTree>
    <p:extLst>
      <p:ext uri="{BB962C8B-B14F-4D97-AF65-F5344CB8AC3E}">
        <p14:creationId xmlns:p14="http://schemas.microsoft.com/office/powerpoint/2010/main" val="64235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Again we need to remember</a:t>
            </a:r>
            <a:r>
              <a:rPr lang="en-GB" baseline="0" dirty="0" smtClean="0"/>
              <a:t> that it’s not personal, each child thinks differently and has different needs and we need to think about whether we can adapt our own communication, the physical and social environment or the opportunities being provided to make learning meaningful.</a:t>
            </a:r>
          </a:p>
          <a:p>
            <a:endParaRPr lang="en-GB" baseline="0" dirty="0" smtClean="0"/>
          </a:p>
          <a:p>
            <a:pPr marL="0" indent="0">
              <a:buFont typeface="Arial" panose="020B0604020202020204" pitchFamily="34" charset="0"/>
              <a:buNone/>
            </a:pPr>
            <a:r>
              <a:rPr lang="en-GB" dirty="0" smtClean="0"/>
              <a:t>There</a:t>
            </a:r>
            <a:r>
              <a:rPr lang="en-GB" baseline="0" dirty="0" smtClean="0"/>
              <a:t> are a range of thinking styles and perspectives in my class.</a:t>
            </a:r>
          </a:p>
          <a:p>
            <a:pPr marL="0" indent="0">
              <a:buFont typeface="Arial" panose="020B0604020202020204" pitchFamily="34" charset="0"/>
              <a:buNone/>
            </a:pPr>
            <a:r>
              <a:rPr lang="en-GB" baseline="0" dirty="0" smtClean="0"/>
              <a:t>Some learners will notice detail, others will see a bigger picture.</a:t>
            </a:r>
          </a:p>
          <a:p>
            <a:pPr marL="0" indent="0">
              <a:buFont typeface="Arial" panose="020B0604020202020204" pitchFamily="34" charset="0"/>
              <a:buNone/>
            </a:pPr>
            <a:r>
              <a:rPr lang="en-GB" baseline="0" dirty="0" smtClean="0"/>
              <a:t>I need to explain things in a way that accommodates both.</a:t>
            </a:r>
          </a:p>
          <a:p>
            <a:pPr marL="0" indent="0">
              <a:buFont typeface="Arial" panose="020B0604020202020204" pitchFamily="34" charset="0"/>
              <a:buNone/>
            </a:pPr>
            <a:r>
              <a:rPr lang="en-GB" baseline="0" dirty="0" smtClean="0"/>
              <a:t>Accept that some learners might pick you up on small details; they are probably correct!</a:t>
            </a:r>
          </a:p>
          <a:p>
            <a:pPr marL="0" indent="0">
              <a:buFont typeface="Arial" panose="020B0604020202020204" pitchFamily="34" charset="0"/>
              <a:buNone/>
            </a:pPr>
            <a:r>
              <a:rPr lang="en-GB" baseline="0" dirty="0" smtClean="0"/>
              <a:t>Understand that some of the unexpected questions that may be asked are important to the learner.</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If a learner is refusing to participate or engage in something, it’s possible that it doesn’t make sense to them and they don’t know why they are being expected to do it. Rather than view this as non-compliance, focus on making it meaningful.</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22</a:t>
            </a:fld>
            <a:endParaRPr lang="en-GB"/>
          </a:p>
        </p:txBody>
      </p:sp>
    </p:spTree>
    <p:extLst>
      <p:ext uri="{BB962C8B-B14F-4D97-AF65-F5344CB8AC3E}">
        <p14:creationId xmlns:p14="http://schemas.microsoft.com/office/powerpoint/2010/main" val="1003797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Choosing</a:t>
            </a:r>
            <a:r>
              <a:rPr lang="en-GB" baseline="0" dirty="0" smtClean="0"/>
              <a:t> “from all the things in the world ever” can be overwhelming. Having a clear and limited range of options helps.</a:t>
            </a:r>
          </a:p>
          <a:p>
            <a:endParaRPr lang="en-GB" baseline="0" dirty="0" smtClean="0"/>
          </a:p>
          <a:p>
            <a:r>
              <a:rPr lang="en-GB" baseline="0" dirty="0" smtClean="0"/>
              <a:t>If these can be represented visually, all the better. Holding two pieces of fruit, or paint brush options where they can be seen by the child or young person as you ask them to choose can help them to decide between them. Use clear language, rather than, “Which do you want?, say, “apple or banana?” </a:t>
            </a:r>
            <a:endParaRPr lang="en-GB" dirty="0" smtClean="0"/>
          </a:p>
          <a:p>
            <a:endParaRPr lang="en-GB" dirty="0" smtClean="0"/>
          </a:p>
          <a:p>
            <a:r>
              <a:rPr lang="en-GB" dirty="0" smtClean="0"/>
              <a:t>When sharing information, explicitly state what are</a:t>
            </a:r>
            <a:r>
              <a:rPr lang="en-GB" baseline="0" dirty="0" smtClean="0"/>
              <a:t> the key pieces of information you wish the children to focus on. And summarise at the end of the conversation, e.g. “So, trip on </a:t>
            </a:r>
            <a:r>
              <a:rPr lang="en-GB" b="1" baseline="0" dirty="0" smtClean="0"/>
              <a:t>Friday</a:t>
            </a:r>
            <a:r>
              <a:rPr lang="en-GB" baseline="0" dirty="0" smtClean="0"/>
              <a:t>, To the </a:t>
            </a:r>
            <a:r>
              <a:rPr lang="en-GB" b="1" baseline="0" dirty="0" smtClean="0"/>
              <a:t>Zoo</a:t>
            </a:r>
            <a:r>
              <a:rPr lang="en-GB" baseline="0" dirty="0" smtClean="0"/>
              <a:t>, bring a </a:t>
            </a:r>
            <a:r>
              <a:rPr lang="en-GB" b="1" baseline="0" dirty="0" smtClean="0"/>
              <a:t>packed lunch</a:t>
            </a:r>
            <a:r>
              <a:rPr lang="en-GB" baseline="0" dirty="0" smtClean="0"/>
              <a:t>.”</a:t>
            </a:r>
          </a:p>
          <a:p>
            <a:endParaRPr lang="en-GB" baseline="0" dirty="0" smtClean="0"/>
          </a:p>
          <a:p>
            <a:r>
              <a:rPr lang="en-GB" baseline="0" dirty="0" smtClean="0"/>
              <a:t>You might think you are making clear connections to prior learning or across subjects but it can be helpful to actually point these out. Yesterday we learned about Christianity, today we are learning about another religion, Buddhism.</a:t>
            </a:r>
          </a:p>
          <a:p>
            <a:endParaRPr lang="en-GB" dirty="0" smtClean="0"/>
          </a:p>
          <a:p>
            <a:r>
              <a:rPr lang="en-GB" dirty="0" smtClean="0"/>
              <a:t>The nature of life in schools is</a:t>
            </a:r>
            <a:r>
              <a:rPr lang="en-GB" baseline="0" dirty="0" smtClean="0"/>
              <a:t> such that unexpected changes will occur. Staff will be absent, Assemblies will be postponed, rain will fall at break times and Dress Down Days will happen. Where possible, prepare the child or young person for changes, using visual supports to aid understanding.</a:t>
            </a:r>
          </a:p>
          <a:p>
            <a:endParaRPr lang="en-GB" baseline="0" dirty="0" smtClean="0"/>
          </a:p>
          <a:p>
            <a:r>
              <a:rPr lang="en-GB" baseline="0" dirty="0" smtClean="0"/>
              <a:t>Support learners by changing only one element at a time. In a new classroom, have familiar people and a familiar activity. Learn new skills first in a familiar and comfortable environment. Don’t change your seating plan and wall display on the same day!</a:t>
            </a:r>
          </a:p>
          <a:p>
            <a:endParaRPr lang="en-GB" baseline="0" dirty="0" smtClean="0"/>
          </a:p>
          <a:p>
            <a:r>
              <a:rPr lang="en-GB" baseline="0" dirty="0" smtClean="0"/>
              <a:t>Rehearsal can be helpful. Going to visit an empty hall before your first assembly or practice being an audience at the theatre. Not being first in the line for a circuit activity in gym can provide time to watch others to model the activity and time to process and plan the movements required.</a:t>
            </a:r>
          </a:p>
          <a:p>
            <a:endParaRPr lang="en-GB" baseline="0" dirty="0" smtClean="0"/>
          </a:p>
          <a:p>
            <a:r>
              <a:rPr lang="en-GB" dirty="0" smtClean="0"/>
              <a:t>Social Stories™ can be a useful</a:t>
            </a:r>
            <a:r>
              <a:rPr lang="en-GB" baseline="0" dirty="0" smtClean="0"/>
              <a:t> tool to help prepare learners with good language skills for a new activity or environment, e.g. a school trip or residential.</a:t>
            </a:r>
            <a:endParaRPr lang="en-GB" dirty="0" smtClean="0"/>
          </a:p>
        </p:txBody>
      </p:sp>
      <p:sp>
        <p:nvSpPr>
          <p:cNvPr id="4" name="Slide Number Placeholder 3"/>
          <p:cNvSpPr>
            <a:spLocks noGrp="1"/>
          </p:cNvSpPr>
          <p:nvPr>
            <p:ph type="sldNum" sz="quarter" idx="10"/>
          </p:nvPr>
        </p:nvSpPr>
        <p:spPr/>
        <p:txBody>
          <a:bodyPr/>
          <a:lstStyle/>
          <a:p>
            <a:fld id="{E05698FB-582D-471C-B8E0-367FC5E3D7DB}" type="slidenum">
              <a:rPr lang="en-GB" smtClean="0"/>
              <a:t>23</a:t>
            </a:fld>
            <a:endParaRPr lang="en-GB"/>
          </a:p>
        </p:txBody>
      </p:sp>
    </p:spTree>
    <p:extLst>
      <p:ext uri="{BB962C8B-B14F-4D97-AF65-F5344CB8AC3E}">
        <p14:creationId xmlns:p14="http://schemas.microsoft.com/office/powerpoint/2010/main" val="3604030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For children and young people</a:t>
            </a:r>
            <a:r>
              <a:rPr lang="en-GB" baseline="0" dirty="0" smtClean="0"/>
              <a:t> at an early developmental level, choices can be supported by object signifiers, “Do you want something to eat or something to drink?”</a:t>
            </a:r>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24</a:t>
            </a:fld>
            <a:endParaRPr lang="en-GB"/>
          </a:p>
        </p:txBody>
      </p:sp>
    </p:spTree>
    <p:extLst>
      <p:ext uri="{BB962C8B-B14F-4D97-AF65-F5344CB8AC3E}">
        <p14:creationId xmlns:p14="http://schemas.microsoft.com/office/powerpoint/2010/main" val="131324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dirty="0" smtClean="0"/>
              <a:t>We use context to make sense</a:t>
            </a:r>
            <a:r>
              <a:rPr lang="en-US" baseline="0" dirty="0" smtClean="0"/>
              <a:t> of the world around us. If you have difficulty looking at the big picture you may struggle to make sense of information in context.</a:t>
            </a:r>
          </a:p>
          <a:p>
            <a:endParaRPr lang="en-US" baseline="0" dirty="0" smtClean="0"/>
          </a:p>
          <a:p>
            <a:r>
              <a:rPr lang="en-US" dirty="0" smtClean="0"/>
              <a:t>If you were stuck with a </a:t>
            </a:r>
            <a:r>
              <a:rPr lang="en-US" dirty="0" err="1" smtClean="0"/>
              <a:t>maths</a:t>
            </a:r>
            <a:r>
              <a:rPr lang="en-US" dirty="0" smtClean="0"/>
              <a:t> problem</a:t>
            </a:r>
            <a:r>
              <a:rPr lang="is-IS" dirty="0" smtClean="0"/>
              <a:t>…is this how you would</a:t>
            </a:r>
            <a:r>
              <a:rPr lang="is-IS" baseline="0" dirty="0" smtClean="0"/>
              <a:t> get help?</a:t>
            </a:r>
          </a:p>
          <a:p>
            <a:endParaRPr lang="is-IS" baseline="0" dirty="0" smtClean="0"/>
          </a:p>
          <a:p>
            <a:r>
              <a:rPr lang="is-IS" baseline="0" dirty="0" smtClean="0"/>
              <a:t>If you saw this in an airport would you press it?</a:t>
            </a:r>
            <a:endParaRPr lang="en-US" dirty="0" smtClean="0"/>
          </a:p>
        </p:txBody>
      </p:sp>
      <p:sp>
        <p:nvSpPr>
          <p:cNvPr id="4" name="Slide Number Placeholder 3"/>
          <p:cNvSpPr>
            <a:spLocks noGrp="1"/>
          </p:cNvSpPr>
          <p:nvPr>
            <p:ph type="sldNum" sz="quarter" idx="10"/>
          </p:nvPr>
        </p:nvSpPr>
        <p:spPr/>
        <p:txBody>
          <a:bodyPr/>
          <a:lstStyle/>
          <a:p>
            <a:fld id="{E05698FB-582D-471C-B8E0-367FC5E3D7DB}" type="slidenum">
              <a:rPr lang="en-GB" smtClean="0"/>
              <a:t>25</a:t>
            </a:fld>
            <a:endParaRPr lang="en-GB"/>
          </a:p>
        </p:txBody>
      </p:sp>
    </p:spTree>
    <p:extLst>
      <p:ext uri="{BB962C8B-B14F-4D97-AF65-F5344CB8AC3E}">
        <p14:creationId xmlns:p14="http://schemas.microsoft.com/office/powerpoint/2010/main" val="2953323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mtClean="0"/>
              <a:t>On</a:t>
            </a:r>
            <a:r>
              <a:rPr lang="en-GB" baseline="0" smtClean="0"/>
              <a:t> </a:t>
            </a:r>
            <a:r>
              <a:rPr lang="en-GB" baseline="0" dirty="0" smtClean="0"/>
              <a:t>the NAIT website there is a guide to the Cognitive Theories that we have referred to today, together with some ideas for further reading.</a:t>
            </a:r>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26</a:t>
            </a:fld>
            <a:endParaRPr lang="en-GB"/>
          </a:p>
        </p:txBody>
      </p:sp>
    </p:spTree>
    <p:extLst>
      <p:ext uri="{BB962C8B-B14F-4D97-AF65-F5344CB8AC3E}">
        <p14:creationId xmlns:p14="http://schemas.microsoft.com/office/powerpoint/2010/main" val="2248222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Taking account of autistic cognition is</a:t>
            </a:r>
            <a:r>
              <a:rPr lang="en-US" sz="1200" b="0" i="0" u="none" strike="noStrike" kern="1200" baseline="0" dirty="0" smtClean="0">
                <a:solidFill>
                  <a:schemeClr val="tx1"/>
                </a:solidFill>
                <a:effectLst/>
                <a:latin typeface="+mn-lt"/>
                <a:ea typeface="+mn-ea"/>
                <a:cs typeface="+mn-cs"/>
              </a:rPr>
              <a:t> important when we think about how we plan for some specific elements of the school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Groups can be more difficult than 1:1 interaction and therefore collaborative learning can present challenges. </a:t>
            </a:r>
            <a:endParaRPr lang="en-GB" dirty="0" smtClean="0"/>
          </a:p>
          <a:p>
            <a:endParaRPr lang="en-GB" baseline="0" dirty="0" smtClean="0"/>
          </a:p>
          <a:p>
            <a:r>
              <a:rPr lang="en-GB" dirty="0" smtClean="0"/>
              <a:t>When</a:t>
            </a:r>
            <a:r>
              <a:rPr lang="en-GB" baseline="0" dirty="0" smtClean="0"/>
              <a:t> planning, you should be</a:t>
            </a:r>
            <a:r>
              <a:rPr lang="en-GB" dirty="0" smtClean="0"/>
              <a:t> clear what</a:t>
            </a:r>
            <a:r>
              <a:rPr lang="en-GB" baseline="0" dirty="0" smtClean="0"/>
              <a:t> your learning intention is for the child or young person in the lesson. An autistic learner may be able to focus on the learning or on the social interaction, but maybe not both at the same time.</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smtClean="0"/>
              <a:t>When you decide it is appropriate to have a group learning context, </a:t>
            </a:r>
            <a:r>
              <a:rPr lang="en-US" sz="1200" b="0" i="0" u="none" strike="noStrike" kern="1200" baseline="0" dirty="0" smtClean="0">
                <a:solidFill>
                  <a:schemeClr val="tx1"/>
                </a:solidFill>
                <a:effectLst/>
                <a:latin typeface="+mn-lt"/>
                <a:ea typeface="+mn-ea"/>
                <a:cs typeface="+mn-cs"/>
              </a:rPr>
              <a:t>r</a:t>
            </a:r>
            <a:r>
              <a:rPr lang="en-US" sz="1200" b="0" i="0" u="none" strike="noStrike" kern="1200" dirty="0" smtClean="0">
                <a:solidFill>
                  <a:schemeClr val="tx1"/>
                </a:solidFill>
                <a:effectLst/>
                <a:latin typeface="+mn-lt"/>
                <a:ea typeface="+mn-ea"/>
                <a:cs typeface="+mn-cs"/>
              </a:rPr>
              <a:t>easonable adjustments may include: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smtClean="0">
                <a:solidFill>
                  <a:schemeClr val="tx1"/>
                </a:solidFill>
                <a:latin typeface="+mn-lt"/>
                <a:ea typeface="+mn-ea"/>
                <a:cs typeface="+mn-cs"/>
              </a:rPr>
              <a:t>Grouping with familiar and supportive peers</a:t>
            </a:r>
          </a:p>
          <a:p>
            <a:pPr marL="171450" indent="-171450">
              <a:buFont typeface="Arial" panose="020B0604020202020204" pitchFamily="34" charset="0"/>
              <a:buChar char="•"/>
            </a:pPr>
            <a:r>
              <a:rPr lang="en-GB" baseline="0" dirty="0" smtClean="0"/>
              <a:t>Allocation of clear roles</a:t>
            </a:r>
          </a:p>
          <a:p>
            <a:pPr marL="171450" indent="-171450">
              <a:buFont typeface="Arial" panose="020B0604020202020204" pitchFamily="34" charset="0"/>
              <a:buChar char="•"/>
            </a:pPr>
            <a:r>
              <a:rPr lang="en-GB" baseline="0" dirty="0" smtClean="0"/>
              <a:t>A focus on concrete tasks</a:t>
            </a:r>
          </a:p>
          <a:p>
            <a:pPr marL="171450" indent="-171450">
              <a:buFont typeface="Arial" panose="020B0604020202020204" pitchFamily="34" charset="0"/>
              <a:buChar char="•"/>
            </a:pPr>
            <a:r>
              <a:rPr lang="en-GB" baseline="0" dirty="0" smtClean="0"/>
              <a:t>a clear structure</a:t>
            </a:r>
            <a:r>
              <a:rPr lang="en-US" sz="1200" b="0" i="0" u="none" strike="noStrike" kern="1200" dirty="0" smtClean="0">
                <a:solidFill>
                  <a:schemeClr val="tx1"/>
                </a:solidFill>
                <a:effectLst/>
                <a:latin typeface="+mn-lt"/>
                <a:ea typeface="+mn-ea"/>
                <a:cs typeface="+mn-cs"/>
              </a:rPr>
              <a:t>, sticking to familiar rather than new activities</a:t>
            </a:r>
          </a:p>
          <a:p>
            <a:pPr marL="0" indent="0">
              <a:buFont typeface="Arial" panose="020B0604020202020204" pitchFamily="34" charset="0"/>
              <a:buNone/>
            </a:pPr>
            <a:r>
              <a:rPr lang="en-GB" baseline="0" dirty="0" smtClean="0"/>
              <a:t>and 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a predictable timescale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smtClean="0">
                <a:solidFill>
                  <a:schemeClr val="tx1"/>
                </a:solidFill>
                <a:effectLst/>
                <a:latin typeface="+mn-lt"/>
                <a:ea typeface="+mn-ea"/>
                <a:cs typeface="+mn-cs"/>
              </a:rPr>
              <a:t>A range of visual supports can assist.</a:t>
            </a:r>
          </a:p>
          <a:p>
            <a:pPr marL="171450" indent="-171450">
              <a:buFont typeface="Arial" panose="020B0604020202020204"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E05698FB-582D-471C-B8E0-367FC5E3D7DB}" type="slidenum">
              <a:rPr lang="en-GB" smtClean="0"/>
              <a:t>27</a:t>
            </a:fld>
            <a:endParaRPr lang="en-GB"/>
          </a:p>
        </p:txBody>
      </p:sp>
    </p:spTree>
    <p:extLst>
      <p:ext uri="{BB962C8B-B14F-4D97-AF65-F5344CB8AC3E}">
        <p14:creationId xmlns:p14="http://schemas.microsoft.com/office/powerpoint/2010/main" val="3737143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Peer interaction is often harder than interaction with those older and younger. Adults are likely to make adaptations and younger children’s communication is likely to be less sophisticated and demanding.</a:t>
            </a:r>
            <a:r>
              <a:rPr lang="en-GB" dirty="0" smtClean="0"/>
              <a:t> </a:t>
            </a: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Peer</a:t>
            </a:r>
            <a:r>
              <a:rPr lang="en-GB" baseline="0" dirty="0" smtClean="0"/>
              <a:t> interactions change over </a:t>
            </a:r>
            <a:r>
              <a:rPr lang="en-GB" b="0" baseline="0" dirty="0" smtClean="0"/>
              <a:t>time. I</a:t>
            </a:r>
            <a:r>
              <a:rPr lang="en-GB" b="0" dirty="0" smtClean="0"/>
              <a:t>t’s helpful </a:t>
            </a:r>
            <a:r>
              <a:rPr lang="en-GB" dirty="0" smtClean="0"/>
              <a:t>to understand each individual child or young person’s current perspective</a:t>
            </a:r>
            <a:r>
              <a:rPr lang="en-GB" baseline="0" dirty="0" smtClean="0"/>
              <a:t> on peer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 </a:t>
            </a:r>
          </a:p>
          <a:p>
            <a:r>
              <a:rPr lang="en-GB" baseline="0" dirty="0" smtClean="0"/>
              <a:t>Some children and young people may experience isolation or feel that they are not accepted, or even that they are rejected by their peers at times. Others may have strong social connections and a good friend or friends at school.</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Some individuals are content in their own company and for them, peer relationships may not feel as important. They may not currently be seeking friends in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An autistic child or young person might not present what you might think of as typical peer interaction. It is important not to view this as a need to teach typical interaction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Any support in this area should</a:t>
            </a:r>
            <a:r>
              <a:rPr lang="en-GB" baseline="0" dirty="0" smtClean="0"/>
              <a:t> be tailored to the child or young person, acknowledging that individuals have different levels of motivation to have friendships with peers and that there are many ways a friendship can operate.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Social interactions are best supported in naturally occurring environments, e.g. through thoughtful pairing or grouping for tasks and activities or by providing lunch or after school clubs around shared interests, e.g. Lego, Debating or Star Wars.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fld id="{E05698FB-582D-471C-B8E0-367FC5E3D7DB}" type="slidenum">
              <a:rPr lang="en-GB" smtClean="0"/>
              <a:t>28</a:t>
            </a:fld>
            <a:endParaRPr lang="en-GB"/>
          </a:p>
        </p:txBody>
      </p:sp>
    </p:spTree>
    <p:extLst>
      <p:ext uri="{BB962C8B-B14F-4D97-AF65-F5344CB8AC3E}">
        <p14:creationId xmlns:p14="http://schemas.microsoft.com/office/powerpoint/2010/main" val="3523375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baseline="0" dirty="0" smtClean="0"/>
              <a:t>Throughout the rest of this course we ask everyone to keep these Key Messages in mind. We’ve looked closely at three of them today. We will build on this in the remaining two Autism Units.</a:t>
            </a:r>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29</a:t>
            </a:fld>
            <a:endParaRPr lang="en-GB"/>
          </a:p>
        </p:txBody>
      </p:sp>
    </p:spTree>
    <p:extLst>
      <p:ext uri="{BB962C8B-B14F-4D97-AF65-F5344CB8AC3E}">
        <p14:creationId xmlns:p14="http://schemas.microsoft.com/office/powerpoint/2010/main" val="3007064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i="1" dirty="0" smtClean="0"/>
              <a:t>(Presenter note: Read only – do not expand at this point)</a:t>
            </a:r>
          </a:p>
          <a:p>
            <a:endParaRPr lang="en-GB" dirty="0" smtClean="0"/>
          </a:p>
          <a:p>
            <a:r>
              <a:rPr lang="en-GB" dirty="0" smtClean="0"/>
              <a:t>The plan</a:t>
            </a:r>
            <a:r>
              <a:rPr lang="en-GB" baseline="0" dirty="0" smtClean="0"/>
              <a:t> for today is:</a:t>
            </a:r>
          </a:p>
          <a:p>
            <a:pPr indent="-450000">
              <a:buFont typeface="Arial" panose="020B0604020202020204" pitchFamily="34" charset="0"/>
              <a:buChar char="•"/>
            </a:pPr>
            <a:r>
              <a:rPr lang="en-GB" sz="1200" dirty="0" smtClean="0"/>
              <a:t>Key Messages</a:t>
            </a:r>
          </a:p>
          <a:p>
            <a:pPr indent="-450000">
              <a:buFont typeface="Arial" panose="020B0604020202020204" pitchFamily="34" charset="0"/>
              <a:buChar char="•"/>
            </a:pPr>
            <a:r>
              <a:rPr lang="en-GB" sz="1200" dirty="0" smtClean="0"/>
              <a:t>The profile of autism</a:t>
            </a:r>
          </a:p>
          <a:p>
            <a:pPr indent="-450000">
              <a:buFont typeface="Arial" panose="020B0604020202020204" pitchFamily="34" charset="0"/>
              <a:buChar char="•"/>
            </a:pPr>
            <a:r>
              <a:rPr lang="en-GB" sz="1200" dirty="0" smtClean="0"/>
              <a:t>Cognitive theories</a:t>
            </a:r>
          </a:p>
          <a:p>
            <a:pPr indent="-450000">
              <a:buFont typeface="Arial" panose="020B0604020202020204" pitchFamily="34" charset="0"/>
              <a:buChar char="•"/>
            </a:pPr>
            <a:r>
              <a:rPr lang="en-GB" sz="1200" dirty="0" smtClean="0"/>
              <a:t>Teacher </a:t>
            </a:r>
            <a:r>
              <a:rPr lang="en-GB" sz="1200" dirty="0" err="1" smtClean="0"/>
              <a:t>mindset</a:t>
            </a:r>
            <a:endParaRPr lang="en-GB" sz="1200" dirty="0" smtClean="0"/>
          </a:p>
          <a:p>
            <a:pPr indent="-450000">
              <a:buFont typeface="Arial" panose="020B0604020202020204" pitchFamily="34" charset="0"/>
              <a:buChar char="•"/>
            </a:pPr>
            <a:r>
              <a:rPr lang="en-GB" sz="1200" dirty="0" smtClean="0"/>
              <a:t>Inclusive classroom practice</a:t>
            </a:r>
          </a:p>
          <a:p>
            <a:pPr indent="-450000">
              <a:buFont typeface="Arial" panose="020B0604020202020204" pitchFamily="34" charset="0"/>
              <a:buChar char="•"/>
            </a:pPr>
            <a:r>
              <a:rPr lang="en-GB" sz="1200" dirty="0" smtClean="0"/>
              <a:t>Supporting peer interactions</a:t>
            </a:r>
          </a:p>
          <a:p>
            <a:pPr indent="-450000">
              <a:buFont typeface="Arial" panose="020B0604020202020204" pitchFamily="34" charset="0"/>
              <a:buChar char="•"/>
            </a:pPr>
            <a:r>
              <a:rPr lang="en-GB" sz="1200" dirty="0" smtClean="0"/>
              <a:t>Key Messages</a:t>
            </a:r>
            <a:endParaRPr lang="en-GB" dirty="0" smtClean="0"/>
          </a:p>
        </p:txBody>
      </p:sp>
      <p:sp>
        <p:nvSpPr>
          <p:cNvPr id="4" name="Slide Number Placeholder 3"/>
          <p:cNvSpPr>
            <a:spLocks noGrp="1"/>
          </p:cNvSpPr>
          <p:nvPr>
            <p:ph type="sldNum" sz="quarter" idx="10"/>
          </p:nvPr>
        </p:nvSpPr>
        <p:spPr/>
        <p:txBody>
          <a:bodyPr/>
          <a:lstStyle/>
          <a:p>
            <a:fld id="{E05698FB-582D-471C-B8E0-367FC5E3D7DB}" type="slidenum">
              <a:rPr lang="en-GB" smtClean="0"/>
              <a:t>3</a:t>
            </a:fld>
            <a:endParaRPr lang="en-GB"/>
          </a:p>
        </p:txBody>
      </p:sp>
    </p:spTree>
    <p:extLst>
      <p:ext uri="{BB962C8B-B14F-4D97-AF65-F5344CB8AC3E}">
        <p14:creationId xmlns:p14="http://schemas.microsoft.com/office/powerpoint/2010/main" val="191405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All four units of the autism</a:t>
            </a:r>
            <a:r>
              <a:rPr lang="en-GB" baseline="0" dirty="0" smtClean="0"/>
              <a:t> course content </a:t>
            </a:r>
            <a:r>
              <a:rPr lang="en-GB" dirty="0" smtClean="0"/>
              <a:t>will be focussing on these seven </a:t>
            </a:r>
            <a:r>
              <a:rPr lang="en-GB" b="1" dirty="0" smtClean="0"/>
              <a:t>Key Messages.</a:t>
            </a:r>
          </a:p>
          <a:p>
            <a:endParaRPr lang="en-GB" dirty="0" smtClean="0"/>
          </a:p>
          <a:p>
            <a:r>
              <a:rPr lang="en-GB" dirty="0" smtClean="0"/>
              <a:t>We </a:t>
            </a:r>
            <a:r>
              <a:rPr lang="en-GB" baseline="0" dirty="0" smtClean="0"/>
              <a:t>set the scene in </a:t>
            </a:r>
            <a:r>
              <a:rPr lang="en-GB" b="1" baseline="0" dirty="0" smtClean="0"/>
              <a:t>Autism Unit 1 </a:t>
            </a:r>
            <a:r>
              <a:rPr lang="en-GB" b="0" baseline="0" dirty="0" smtClean="0"/>
              <a:t>by looking closely at:</a:t>
            </a:r>
          </a:p>
          <a:p>
            <a:pPr indent="-360000">
              <a:buFont typeface="Arial" panose="020B0604020202020204" pitchFamily="34" charset="0"/>
              <a:buChar char="•"/>
            </a:pPr>
            <a:r>
              <a:rPr lang="en-GB" b="0" dirty="0" smtClean="0"/>
              <a:t>Ensure adjustments are anticipatory</a:t>
            </a:r>
          </a:p>
          <a:p>
            <a:pPr indent="-360000">
              <a:buFont typeface="Arial" panose="020B0604020202020204" pitchFamily="34" charset="0"/>
              <a:buChar char="•"/>
            </a:pPr>
            <a:r>
              <a:rPr lang="en-GB" b="0" dirty="0" smtClean="0"/>
              <a:t>Difference, not deficit</a:t>
            </a:r>
          </a:p>
          <a:p>
            <a:pPr marL="0" indent="0">
              <a:buFont typeface="Arial" panose="020B0604020202020204" pitchFamily="34" charset="0"/>
              <a:buNone/>
            </a:pPr>
            <a:r>
              <a:rPr lang="en-GB" b="0" dirty="0" smtClean="0"/>
              <a:t>and </a:t>
            </a:r>
          </a:p>
          <a:p>
            <a:pPr indent="-360000">
              <a:buFont typeface="Arial" panose="020B0604020202020204" pitchFamily="34" charset="0"/>
              <a:buChar char="•"/>
            </a:pPr>
            <a:r>
              <a:rPr lang="en-GB" b="0" dirty="0" smtClean="0"/>
              <a:t>‘We were expecting you!’</a:t>
            </a:r>
          </a:p>
          <a:p>
            <a:pPr indent="-360000">
              <a:buFont typeface="Arial" panose="020B0604020202020204" pitchFamily="34" charset="0"/>
              <a:buChar char="•"/>
            </a:pPr>
            <a:endParaRPr lang="en-GB" b="0" dirty="0" smtClean="0"/>
          </a:p>
          <a:p>
            <a:pPr marL="0" indent="0">
              <a:buFont typeface="Arial" panose="020B0604020202020204" pitchFamily="34" charset="0"/>
              <a:buNone/>
            </a:pPr>
            <a:r>
              <a:rPr lang="en-GB" b="0" dirty="0" smtClean="0"/>
              <a:t>Today</a:t>
            </a:r>
            <a:r>
              <a:rPr lang="en-GB" b="0" baseline="0" dirty="0" smtClean="0"/>
              <a:t> we will give particular focus to:</a:t>
            </a:r>
          </a:p>
          <a:p>
            <a:pPr indent="-360000">
              <a:buFont typeface="Arial" panose="020B0604020202020204" pitchFamily="34" charset="0"/>
              <a:buChar char="•"/>
            </a:pPr>
            <a:r>
              <a:rPr lang="en-GB" b="0" dirty="0" smtClean="0"/>
              <a:t>Environment first</a:t>
            </a:r>
          </a:p>
          <a:p>
            <a:pPr indent="-360000">
              <a:buFont typeface="Arial" panose="020B0604020202020204" pitchFamily="34" charset="0"/>
              <a:buChar char="•"/>
            </a:pPr>
            <a:r>
              <a:rPr lang="en-GB" b="0" dirty="0" smtClean="0"/>
              <a:t>Provide predictability</a:t>
            </a:r>
          </a:p>
          <a:p>
            <a:pPr marL="0" indent="0">
              <a:buFont typeface="Arial" panose="020B0604020202020204" pitchFamily="34" charset="0"/>
              <a:buNone/>
            </a:pPr>
            <a:r>
              <a:rPr lang="en-GB" b="0" dirty="0" smtClean="0"/>
              <a:t>and</a:t>
            </a:r>
          </a:p>
          <a:p>
            <a:pPr indent="-360000">
              <a:buFont typeface="Arial" panose="020B0604020202020204" pitchFamily="34" charset="0"/>
              <a:buChar char="•"/>
            </a:pPr>
            <a:r>
              <a:rPr lang="en-GB" b="0" dirty="0" smtClean="0"/>
              <a:t>Make learning meaningful</a:t>
            </a:r>
          </a:p>
          <a:p>
            <a:pPr marL="0" indent="0">
              <a:buFont typeface="Arial" panose="020B0604020202020204" pitchFamily="34" charset="0"/>
              <a:buNone/>
            </a:pPr>
            <a:endParaRPr lang="en-GB" b="0" baseline="0" dirty="0" smtClean="0"/>
          </a:p>
          <a:p>
            <a:r>
              <a:rPr lang="en-GB" b="0" baseline="0" dirty="0" smtClean="0"/>
              <a:t>We</a:t>
            </a:r>
            <a:r>
              <a:rPr lang="en-GB" b="1" baseline="0" dirty="0" smtClean="0"/>
              <a:t> </a:t>
            </a:r>
            <a:r>
              <a:rPr lang="en-GB" baseline="0" dirty="0" smtClean="0"/>
              <a:t>will continue to explore each of these in greater detail as the course progresses.</a:t>
            </a:r>
          </a:p>
          <a:p>
            <a:endParaRPr lang="en-GB" baseline="0" dirty="0" smtClean="0"/>
          </a:p>
          <a:p>
            <a:r>
              <a:rPr lang="en-GB" baseline="0" dirty="0" smtClean="0"/>
              <a:t>As before, this presentation will highlight each Key Message as we go through, with the symbol in the top right corner.</a:t>
            </a:r>
          </a:p>
          <a:p>
            <a:endParaRPr lang="en-GB" baseline="0" dirty="0" smtClean="0"/>
          </a:p>
          <a:p>
            <a:r>
              <a:rPr lang="en-GB" baseline="0" dirty="0" smtClean="0"/>
              <a:t>We hope that this is just the start of your autism learning - that you will become enthused to keep reading and learning.</a:t>
            </a:r>
          </a:p>
          <a:p>
            <a:endParaRPr lang="en-GB" baseline="0" dirty="0" smtClean="0"/>
          </a:p>
          <a:p>
            <a:r>
              <a:rPr lang="en-GB" baseline="0" dirty="0" smtClean="0"/>
              <a:t>Throughout this course we ask that everyone keep these seven Key Messages in mind. If you only take seven messages from the autism course content, let it be these…</a:t>
            </a:r>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4</a:t>
            </a:fld>
            <a:endParaRPr lang="en-GB"/>
          </a:p>
        </p:txBody>
      </p:sp>
    </p:spTree>
    <p:extLst>
      <p:ext uri="{BB962C8B-B14F-4D97-AF65-F5344CB8AC3E}">
        <p14:creationId xmlns:p14="http://schemas.microsoft.com/office/powerpoint/2010/main" val="4191022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rPr>
              <a:t>Autism is the commonest developmental difficulty in childhood, which is considered to be lifelong and present from birth.</a:t>
            </a:r>
          </a:p>
          <a:p>
            <a:pPr eaLnBrk="1" hangingPunct="1">
              <a:spcBef>
                <a:spcPct val="0"/>
              </a:spcBef>
            </a:pPr>
            <a:r>
              <a:rPr lang="en-US" dirty="0" smtClean="0">
                <a:latin typeface="Calibri" charset="0"/>
              </a:rPr>
              <a:t>Recent estimates suggest that 1/88 children have</a:t>
            </a:r>
            <a:r>
              <a:rPr lang="en-US" baseline="0" dirty="0" smtClean="0">
                <a:latin typeface="Calibri" charset="0"/>
              </a:rPr>
              <a:t> autism.</a:t>
            </a:r>
          </a:p>
          <a:p>
            <a:pPr eaLnBrk="1" hangingPunct="1">
              <a:spcBef>
                <a:spcPct val="0"/>
              </a:spcBef>
            </a:pPr>
            <a:endParaRPr lang="en-US" baseline="0" dirty="0" smtClean="0">
              <a:latin typeface="Calibri" charset="0"/>
            </a:endParaRPr>
          </a:p>
          <a:p>
            <a:pPr eaLnBrk="1" hangingPunct="1">
              <a:spcBef>
                <a:spcPct val="0"/>
              </a:spcBef>
            </a:pPr>
            <a:r>
              <a:rPr lang="en-US" dirty="0" smtClean="0">
                <a:latin typeface="Calibri" charset="0"/>
              </a:rPr>
              <a:t>Autism Spectrum Disorder is diagnosed</a:t>
            </a:r>
            <a:r>
              <a:rPr lang="en-US" baseline="0" dirty="0" smtClean="0">
                <a:latin typeface="Calibri" charset="0"/>
              </a:rPr>
              <a:t> using international criteria called DSM 5.</a:t>
            </a:r>
          </a:p>
          <a:p>
            <a:pPr eaLnBrk="1" hangingPunct="1">
              <a:spcBef>
                <a:spcPct val="0"/>
              </a:spcBef>
            </a:pPr>
            <a:endParaRPr lang="en-US" baseline="0" dirty="0" smtClean="0">
              <a:latin typeface="Calibri" charset="0"/>
            </a:endParaRPr>
          </a:p>
          <a:p>
            <a:pPr eaLnBrk="1" hangingPunct="1">
              <a:spcBef>
                <a:spcPct val="0"/>
              </a:spcBef>
            </a:pPr>
            <a:r>
              <a:rPr lang="en-US" baseline="0" dirty="0" smtClean="0">
                <a:latin typeface="Calibri" charset="0"/>
              </a:rPr>
              <a:t>The diagnostic term </a:t>
            </a:r>
            <a:r>
              <a:rPr lang="en-US" dirty="0" smtClean="0">
                <a:latin typeface="Calibri" charset="0"/>
              </a:rPr>
              <a:t>describes individuals who present with core differences in two key areas, which are having an effect on daily functioning.</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Firstly differences in social communication and interaction.</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And secondly differences regarding Restricted Repetitive </a:t>
            </a:r>
            <a:r>
              <a:rPr lang="en-US" dirty="0" err="1" smtClean="0">
                <a:latin typeface="Calibri" charset="0"/>
              </a:rPr>
              <a:t>Behaviours</a:t>
            </a:r>
            <a:r>
              <a:rPr lang="en-US" dirty="0" smtClean="0">
                <a:latin typeface="Calibri" charset="0"/>
              </a:rPr>
              <a:t>, interests or activities and sensory </a:t>
            </a:r>
            <a:r>
              <a:rPr lang="en-US" dirty="0" err="1" smtClean="0">
                <a:latin typeface="Calibri" charset="0"/>
              </a:rPr>
              <a:t>behaviours</a:t>
            </a:r>
            <a:r>
              <a:rPr lang="en-US" dirty="0" smtClean="0">
                <a:latin typeface="Calibri" charset="0"/>
              </a:rPr>
              <a:t>.</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Children present very differently at different ages and stages – that’s why it’s called a spectrum. </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Although</a:t>
            </a:r>
            <a:r>
              <a:rPr lang="en-US" baseline="0" dirty="0" smtClean="0">
                <a:latin typeface="Calibri" charset="0"/>
              </a:rPr>
              <a:t> the autism signs and symptoms are listed in the diagnostic criteria, there is no such thing as an autistic </a:t>
            </a:r>
            <a:r>
              <a:rPr lang="en-US" baseline="0" dirty="0" err="1" smtClean="0">
                <a:latin typeface="Calibri" charset="0"/>
              </a:rPr>
              <a:t>behaviour</a:t>
            </a:r>
            <a:r>
              <a:rPr lang="en-US" baseline="0" dirty="0" smtClean="0">
                <a:latin typeface="Calibri" charset="0"/>
              </a:rPr>
              <a:t> and these differences are reflected in the </a:t>
            </a:r>
            <a:r>
              <a:rPr lang="en-US" b="1" baseline="0" dirty="0" smtClean="0">
                <a:latin typeface="Calibri" charset="0"/>
              </a:rPr>
              <a:t>neurodiversity in our society</a:t>
            </a:r>
            <a:r>
              <a:rPr lang="en-US" baseline="0" dirty="0" smtClean="0">
                <a:latin typeface="Calibri" charset="0"/>
              </a:rPr>
              <a:t>.</a:t>
            </a:r>
            <a:endParaRPr lang="en-US" dirty="0" smtClean="0">
              <a:latin typeface="Calibri" charset="0"/>
            </a:endParaRPr>
          </a:p>
          <a:p>
            <a:pPr eaLnBrk="1" hangingPunct="1">
              <a:spcBef>
                <a:spcPct val="0"/>
              </a:spcBef>
            </a:pPr>
            <a:endParaRPr lang="en-US" dirty="0" smtClean="0">
              <a:latin typeface="Calibri" charset="0"/>
            </a:endParaRPr>
          </a:p>
          <a:p>
            <a:pPr eaLnBrk="1" hangingPunct="1">
              <a:spcBef>
                <a:spcPct val="0"/>
              </a:spcBef>
            </a:pPr>
            <a:endParaRPr lang="en-US" dirty="0">
              <a:latin typeface="Calibri" charset="0"/>
            </a:endParaRPr>
          </a:p>
        </p:txBody>
      </p:sp>
      <p:sp>
        <p:nvSpPr>
          <p:cNvPr id="4" name="Slide Number Placeholder 3"/>
          <p:cNvSpPr>
            <a:spLocks noGrp="1"/>
          </p:cNvSpPr>
          <p:nvPr>
            <p:ph type="sldNum" sz="quarter" idx="10"/>
          </p:nvPr>
        </p:nvSpPr>
        <p:spPr/>
        <p:txBody>
          <a:bodyPr/>
          <a:lstStyle/>
          <a:p>
            <a:fld id="{E05698FB-582D-471C-B8E0-367FC5E3D7DB}" type="slidenum">
              <a:rPr lang="en-GB" smtClean="0"/>
              <a:t>5</a:t>
            </a:fld>
            <a:endParaRPr lang="en-GB"/>
          </a:p>
        </p:txBody>
      </p:sp>
    </p:spTree>
    <p:extLst>
      <p:ext uri="{BB962C8B-B14F-4D97-AF65-F5344CB8AC3E}">
        <p14:creationId xmlns:p14="http://schemas.microsoft.com/office/powerpoint/2010/main" val="1270482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b="1" dirty="0" smtClean="0"/>
              <a:t>Communication</a:t>
            </a:r>
          </a:p>
          <a:p>
            <a:r>
              <a:rPr lang="en-GB" dirty="0" smtClean="0"/>
              <a:t>We might see difficulties with understanding</a:t>
            </a:r>
            <a:r>
              <a:rPr lang="en-GB" baseline="0" dirty="0" smtClean="0"/>
              <a:t> vocabulary, grammar and connected language or difficulties forming how and what to communicate to express a wide range of needs and social functions.</a:t>
            </a:r>
          </a:p>
          <a:p>
            <a:endParaRPr lang="en-GB" baseline="0" dirty="0" smtClean="0"/>
          </a:p>
          <a:p>
            <a:r>
              <a:rPr lang="en-GB" baseline="0" dirty="0" smtClean="0"/>
              <a:t>In particular autistic people use and understand social communication differently, this might include difficulty noticing and interpreting subtle messages shared through joint attention and non verbal communication.</a:t>
            </a:r>
          </a:p>
          <a:p>
            <a:endParaRPr lang="en-GB" baseline="0" dirty="0" smtClean="0"/>
          </a:p>
          <a:p>
            <a:r>
              <a:rPr lang="en-GB" baseline="0" dirty="0" smtClean="0"/>
              <a:t>Communication with peers can be particularly affected as peers may be less able to adapt than older children or adults.</a:t>
            </a:r>
          </a:p>
          <a:p>
            <a:endParaRPr lang="en-GB" dirty="0" smtClean="0"/>
          </a:p>
          <a:p>
            <a:r>
              <a:rPr lang="en-GB" b="1" dirty="0" smtClean="0"/>
              <a:t>Sensory</a:t>
            </a:r>
          </a:p>
          <a:p>
            <a:r>
              <a:rPr lang="en-GB" dirty="0" smtClean="0"/>
              <a:t>Most</a:t>
            </a:r>
            <a:r>
              <a:rPr lang="en-GB" baseline="0" dirty="0" smtClean="0"/>
              <a:t> people would say they have 5 senses (vision, hearing, taste, smell and touch). There are at least a further 3 (one is body position, a second is movement, a third is our internal sensation). Any of these may be processed differently and we might see a child have a strong reaction or under-reacting to some sensations. This might change on different days or in different places.</a:t>
            </a:r>
            <a:endParaRPr lang="en-GB" dirty="0" smtClean="0"/>
          </a:p>
          <a:p>
            <a:endParaRPr lang="en-GB" dirty="0" smtClean="0"/>
          </a:p>
          <a:p>
            <a:r>
              <a:rPr lang="en-GB" b="1" dirty="0" smtClean="0"/>
              <a:t>Imagination</a:t>
            </a:r>
          </a:p>
          <a:p>
            <a:r>
              <a:rPr lang="en-GB" dirty="0" smtClean="0"/>
              <a:t>Differences in imagination affect individuals in different ways over time. Early on we might notice play</a:t>
            </a:r>
            <a:r>
              <a:rPr lang="en-GB" baseline="0" dirty="0" smtClean="0"/>
              <a:t> is more concrete and imaginative play is less motivating. Some might go on to develop good fantasy play and there are very many creative autistic people. It’s not the case that all autistic people don’t have imagination. However we might notice differences in using social imagination to predict how people will behave or what will happen in a new situation. Imagination for social problem solving can be affected. We also might notice autistic people have a literal way of understanding language.</a:t>
            </a:r>
            <a:endParaRPr lang="en-GB" dirty="0" smtClean="0"/>
          </a:p>
        </p:txBody>
      </p:sp>
      <p:sp>
        <p:nvSpPr>
          <p:cNvPr id="4" name="Slide Number Placeholder 3"/>
          <p:cNvSpPr>
            <a:spLocks noGrp="1"/>
          </p:cNvSpPr>
          <p:nvPr>
            <p:ph type="sldNum" sz="quarter" idx="10"/>
          </p:nvPr>
        </p:nvSpPr>
        <p:spPr/>
        <p:txBody>
          <a:bodyPr/>
          <a:lstStyle/>
          <a:p>
            <a:fld id="{E05698FB-582D-471C-B8E0-367FC5E3D7DB}" type="slidenum">
              <a:rPr lang="en-GB" smtClean="0"/>
              <a:t>6</a:t>
            </a:fld>
            <a:endParaRPr lang="en-GB"/>
          </a:p>
        </p:txBody>
      </p:sp>
    </p:spTree>
    <p:extLst>
      <p:ext uri="{BB962C8B-B14F-4D97-AF65-F5344CB8AC3E}">
        <p14:creationId xmlns:p14="http://schemas.microsoft.com/office/powerpoint/2010/main" val="735773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The clip we are about to watch is available</a:t>
            </a:r>
            <a:r>
              <a:rPr lang="en-GB" baseline="0" dirty="0" smtClean="0"/>
              <a:t> on the Autism Toolbox. Mel, an Occupational Therapist, gives a helpful overview of Sensory Differences in autism. The clip is 5 minutes long.</a:t>
            </a:r>
          </a:p>
          <a:p>
            <a:endParaRPr lang="en-GB" dirty="0" smtClean="0"/>
          </a:p>
          <a:p>
            <a:endParaRPr lang="en-GB" dirty="0" smtClean="0"/>
          </a:p>
          <a:p>
            <a:r>
              <a:rPr lang="en-GB" i="1" dirty="0" smtClean="0"/>
              <a:t>(Presenter</a:t>
            </a:r>
            <a:r>
              <a:rPr lang="en-GB" i="1" baseline="0" dirty="0" smtClean="0"/>
              <a:t> note: </a:t>
            </a:r>
            <a:r>
              <a:rPr lang="en-GB" i="1" dirty="0" smtClean="0"/>
              <a:t>Mel’s film clip from the Autism Toolbox</a:t>
            </a:r>
            <a:r>
              <a:rPr lang="en-GB" i="1" baseline="0" dirty="0" smtClean="0"/>
              <a:t> - http://www.autismtoolbox.co.uk/autism-lense-policy-and-legislation</a:t>
            </a:r>
            <a:endParaRPr lang="en-GB" i="1" dirty="0" smtClean="0"/>
          </a:p>
          <a:p>
            <a:endParaRPr lang="en-GB" i="1" dirty="0" smtClean="0"/>
          </a:p>
          <a:p>
            <a:r>
              <a:rPr lang="en-GB" i="1" dirty="0" smtClean="0"/>
              <a:t>https://youtu.be/PA7F8LBG4Iw )</a:t>
            </a:r>
          </a:p>
          <a:p>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7</a:t>
            </a:fld>
            <a:endParaRPr lang="en-GB"/>
          </a:p>
        </p:txBody>
      </p:sp>
    </p:spTree>
    <p:extLst>
      <p:ext uri="{BB962C8B-B14F-4D97-AF65-F5344CB8AC3E}">
        <p14:creationId xmlns:p14="http://schemas.microsoft.com/office/powerpoint/2010/main" val="251082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dirty="0" smtClean="0">
                <a:ln>
                  <a:noFill/>
                </a:ln>
                <a:solidFill>
                  <a:schemeClr val="tx1"/>
                </a:solidFill>
                <a:effectLst/>
                <a:latin typeface="Arial" pitchFamily="34" charset="0"/>
                <a:cs typeface="Arial" pitchFamily="34" charset="0"/>
              </a:rPr>
              <a:t>The most common reason for the behaviours that we see are the mismatch between expectations and the child’s developmental stage.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smtClean="0">
                <a:ln>
                  <a:noFill/>
                </a:ln>
                <a:solidFill>
                  <a:schemeClr val="tx1"/>
                </a:solidFill>
                <a:effectLst/>
                <a:latin typeface="Arial" pitchFamily="34" charset="0"/>
                <a:cs typeface="Arial" pitchFamily="34" charset="0"/>
              </a:rPr>
              <a:t>It is important that we match activities and our expectations to the child’s level, to make learning meaningful.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smtClean="0">
                <a:ln>
                  <a:noFill/>
                </a:ln>
                <a:solidFill>
                  <a:schemeClr val="tx1"/>
                </a:solidFill>
                <a:effectLst/>
                <a:latin typeface="Arial" pitchFamily="34" charset="0"/>
                <a:cs typeface="Arial" pitchFamily="34" charset="0"/>
              </a:rPr>
              <a:t>Would you expect a 2 year old to collaborate in a group on a task for 20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smtClean="0">
                <a:ln>
                  <a:noFill/>
                </a:ln>
                <a:solidFill>
                  <a:schemeClr val="tx1"/>
                </a:solidFill>
                <a:effectLst/>
                <a:latin typeface="Arial" pitchFamily="34" charset="0"/>
                <a:cs typeface="Arial" pitchFamily="34" charset="0"/>
              </a:rPr>
              <a:t>So if you have a learner who is developmentally at that stage in their social development – what might you expect them to do? And how might you make learning meaningful for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smtClean="0">
                <a:ln>
                  <a:noFill/>
                </a:ln>
                <a:solidFill>
                  <a:schemeClr val="tx1"/>
                </a:solidFill>
                <a:effectLst/>
                <a:latin typeface="Arial" pitchFamily="34" charset="0"/>
                <a:cs typeface="Arial" pitchFamily="34" charset="0"/>
              </a:rPr>
              <a:t>These are the kinds of questions you need to ask yourself as a teacher.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8</a:t>
            </a:fld>
            <a:endParaRPr lang="en-GB"/>
          </a:p>
        </p:txBody>
      </p:sp>
    </p:spTree>
    <p:extLst>
      <p:ext uri="{BB962C8B-B14F-4D97-AF65-F5344CB8AC3E}">
        <p14:creationId xmlns:p14="http://schemas.microsoft.com/office/powerpoint/2010/main" val="1377053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There are a range of cognitive theories seeking</a:t>
            </a:r>
            <a:r>
              <a:rPr lang="en-GB" baseline="0" dirty="0" smtClean="0"/>
              <a:t> to explain what we see in autism. These are some of the well known ones.</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There is a Cognitive Theories document on the NAIT website which gives more information about each.</a:t>
            </a:r>
          </a:p>
          <a:p>
            <a:endParaRPr lang="en-GB" baseline="0" dirty="0" smtClean="0"/>
          </a:p>
          <a:p>
            <a:r>
              <a:rPr lang="en-GB" baseline="0" dirty="0" smtClean="0"/>
              <a:t>We are going to look briefly at the first few, think about what we might notice, how you might think about what you see and consider what we might do that could be supportive.</a:t>
            </a:r>
          </a:p>
          <a:p>
            <a:endParaRPr lang="en-GB" baseline="0" dirty="0" smtClean="0"/>
          </a:p>
          <a:p>
            <a:endParaRPr lang="en-GB" baseline="0" dirty="0" smtClean="0"/>
          </a:p>
          <a:p>
            <a:r>
              <a:rPr lang="en-GB" i="1" baseline="0" dirty="0" smtClean="0"/>
              <a:t>(Presenter note: NAIT Cognitive Theories Resource: https://www.thirdspace.scot//wp-content/uploads/2019/11/NAIT-Cognitive-Theories-Summary-November-2019.pdf )</a:t>
            </a:r>
          </a:p>
        </p:txBody>
      </p:sp>
      <p:sp>
        <p:nvSpPr>
          <p:cNvPr id="4" name="Slide Number Placeholder 3"/>
          <p:cNvSpPr>
            <a:spLocks noGrp="1"/>
          </p:cNvSpPr>
          <p:nvPr>
            <p:ph type="sldNum" sz="quarter" idx="10"/>
          </p:nvPr>
        </p:nvSpPr>
        <p:spPr/>
        <p:txBody>
          <a:bodyPr/>
          <a:lstStyle/>
          <a:p>
            <a:fld id="{E05698FB-582D-471C-B8E0-367FC5E3D7DB}" type="slidenum">
              <a:rPr lang="en-GB" smtClean="0"/>
              <a:t>9</a:t>
            </a:fld>
            <a:endParaRPr lang="en-GB"/>
          </a:p>
        </p:txBody>
      </p:sp>
    </p:spTree>
    <p:extLst>
      <p:ext uri="{BB962C8B-B14F-4D97-AF65-F5344CB8AC3E}">
        <p14:creationId xmlns:p14="http://schemas.microsoft.com/office/powerpoint/2010/main" val="361639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332FBA-6765-4BC1-A4A3-382B33584E57}" type="datetime1">
              <a:rPr lang="en-GB" smtClean="0"/>
              <a:t>29/03/2021</a:t>
            </a:fld>
            <a:endParaRPr lang="en-GB"/>
          </a:p>
        </p:txBody>
      </p:sp>
      <p:sp>
        <p:nvSpPr>
          <p:cNvPr id="5" name="Footer Placeholder 4"/>
          <p:cNvSpPr>
            <a:spLocks noGrp="1"/>
          </p:cNvSpPr>
          <p:nvPr>
            <p:ph type="ftr" sz="quarter" idx="11"/>
          </p:nvPr>
        </p:nvSpPr>
        <p:spPr/>
        <p:txBody>
          <a:bodyPr/>
          <a:lstStyle/>
          <a:p>
            <a:r>
              <a:rPr lang="en-GB" smtClean="0"/>
              <a:t>© National Autism Implementation Team 2020</a:t>
            </a:r>
            <a:endParaRPr lang="en-GB"/>
          </a:p>
        </p:txBody>
      </p:sp>
      <p:sp>
        <p:nvSpPr>
          <p:cNvPr id="6" name="Slide Number Placeholder 5"/>
          <p:cNvSpPr>
            <a:spLocks noGrp="1"/>
          </p:cNvSpPr>
          <p:nvPr>
            <p:ph type="sldNum" sz="quarter" idx="12"/>
          </p:nvPr>
        </p:nvSpPr>
        <p:spPr/>
        <p:txBody>
          <a:bodyPr/>
          <a:lstStyle/>
          <a:p>
            <a:fld id="{A23D892D-CAB5-44CE-869E-3ED92FFECCD6}" type="slidenum">
              <a:rPr lang="en-GB" smtClean="0"/>
              <a:t>‹#›</a:t>
            </a:fld>
            <a:endParaRPr lang="en-GB"/>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424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9F609E-2884-4C31-AB54-A79BBF9DE4C8}" type="datetime1">
              <a:rPr lang="en-GB" smtClean="0"/>
              <a:t>29/03/2021</a:t>
            </a:fld>
            <a:endParaRPr lang="en-GB"/>
          </a:p>
        </p:txBody>
      </p:sp>
      <p:sp>
        <p:nvSpPr>
          <p:cNvPr id="5" name="Footer Placeholder 4"/>
          <p:cNvSpPr>
            <a:spLocks noGrp="1"/>
          </p:cNvSpPr>
          <p:nvPr>
            <p:ph type="ftr" sz="quarter" idx="11"/>
          </p:nvPr>
        </p:nvSpPr>
        <p:spPr/>
        <p:txBody>
          <a:bodyPr/>
          <a:lstStyle/>
          <a:p>
            <a:r>
              <a:rPr lang="en-GB" smtClean="0"/>
              <a:t>© National Autism Implementation Team 2020</a:t>
            </a:r>
            <a:endParaRPr lang="en-GB"/>
          </a:p>
        </p:txBody>
      </p:sp>
      <p:sp>
        <p:nvSpPr>
          <p:cNvPr id="6" name="Slide Number Placeholder 5"/>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265483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5BC8D7-F507-4636-8AFC-94F3946F0473}" type="datetime1">
              <a:rPr lang="en-GB" smtClean="0"/>
              <a:t>29/03/2021</a:t>
            </a:fld>
            <a:endParaRPr lang="en-GB"/>
          </a:p>
        </p:txBody>
      </p:sp>
      <p:sp>
        <p:nvSpPr>
          <p:cNvPr id="5" name="Footer Placeholder 4"/>
          <p:cNvSpPr>
            <a:spLocks noGrp="1"/>
          </p:cNvSpPr>
          <p:nvPr>
            <p:ph type="ftr" sz="quarter" idx="11"/>
          </p:nvPr>
        </p:nvSpPr>
        <p:spPr/>
        <p:txBody>
          <a:bodyPr/>
          <a:lstStyle/>
          <a:p>
            <a:r>
              <a:rPr lang="en-GB" smtClean="0"/>
              <a:t>© National Autism Implementation Team 2020</a:t>
            </a:r>
            <a:endParaRPr lang="en-GB"/>
          </a:p>
        </p:txBody>
      </p:sp>
      <p:sp>
        <p:nvSpPr>
          <p:cNvPr id="6" name="Slide Number Placeholder 5"/>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272867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84325A-DE27-4EA0-8FC9-E569655E0D3C}" type="datetime1">
              <a:rPr lang="en-GB" smtClean="0"/>
              <a:t>29/03/2021</a:t>
            </a:fld>
            <a:endParaRPr lang="en-GB"/>
          </a:p>
        </p:txBody>
      </p:sp>
      <p:sp>
        <p:nvSpPr>
          <p:cNvPr id="5" name="Footer Placeholder 4"/>
          <p:cNvSpPr>
            <a:spLocks noGrp="1"/>
          </p:cNvSpPr>
          <p:nvPr>
            <p:ph type="ftr" sz="quarter" idx="11"/>
          </p:nvPr>
        </p:nvSpPr>
        <p:spPr/>
        <p:txBody>
          <a:bodyPr/>
          <a:lstStyle/>
          <a:p>
            <a:r>
              <a:rPr lang="en-GB" smtClean="0"/>
              <a:t>© National Autism Implementation Team 2020</a:t>
            </a:r>
            <a:endParaRPr lang="en-GB"/>
          </a:p>
        </p:txBody>
      </p:sp>
      <p:sp>
        <p:nvSpPr>
          <p:cNvPr id="6" name="Slide Number Placeholder 5"/>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21330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none"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6FC3C0-182D-4DC4-8F7E-278A81104A6B}" type="datetime1">
              <a:rPr lang="en-GB" smtClean="0"/>
              <a:t>29/03/2021</a:t>
            </a:fld>
            <a:endParaRPr lang="en-GB"/>
          </a:p>
        </p:txBody>
      </p:sp>
      <p:sp>
        <p:nvSpPr>
          <p:cNvPr id="5" name="Footer Placeholder 4"/>
          <p:cNvSpPr>
            <a:spLocks noGrp="1"/>
          </p:cNvSpPr>
          <p:nvPr>
            <p:ph type="ftr" sz="quarter" idx="11"/>
          </p:nvPr>
        </p:nvSpPr>
        <p:spPr/>
        <p:txBody>
          <a:bodyPr/>
          <a:lstStyle/>
          <a:p>
            <a:r>
              <a:rPr lang="en-GB" smtClean="0"/>
              <a:t>© National Autism Implementation Team 2020</a:t>
            </a:r>
            <a:endParaRPr lang="en-GB"/>
          </a:p>
        </p:txBody>
      </p:sp>
      <p:sp>
        <p:nvSpPr>
          <p:cNvPr id="6" name="Slide Number Placeholder 5"/>
          <p:cNvSpPr>
            <a:spLocks noGrp="1"/>
          </p:cNvSpPr>
          <p:nvPr>
            <p:ph type="sldNum" sz="quarter" idx="12"/>
          </p:nvPr>
        </p:nvSpPr>
        <p:spPr/>
        <p:txBody>
          <a:bodyPr/>
          <a:lstStyle/>
          <a:p>
            <a:fld id="{A23D892D-CAB5-44CE-869E-3ED92FFECCD6}" type="slidenum">
              <a:rPr lang="en-GB" smtClean="0"/>
              <a:t>‹#›</a:t>
            </a:fld>
            <a:endParaRPr lang="en-GB"/>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13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34BDC8-6802-494E-8A0F-A5B67DA25B1D}" type="datetime1">
              <a:rPr lang="en-GB" smtClean="0"/>
              <a:t>29/03/2021</a:t>
            </a:fld>
            <a:endParaRPr lang="en-GB"/>
          </a:p>
        </p:txBody>
      </p:sp>
      <p:sp>
        <p:nvSpPr>
          <p:cNvPr id="6" name="Footer Placeholder 5"/>
          <p:cNvSpPr>
            <a:spLocks noGrp="1"/>
          </p:cNvSpPr>
          <p:nvPr>
            <p:ph type="ftr" sz="quarter" idx="11"/>
          </p:nvPr>
        </p:nvSpPr>
        <p:spPr/>
        <p:txBody>
          <a:bodyPr/>
          <a:lstStyle/>
          <a:p>
            <a:r>
              <a:rPr lang="en-GB" smtClean="0"/>
              <a:t>© National Autism Implementation Team 2020</a:t>
            </a:r>
            <a:endParaRPr lang="en-GB"/>
          </a:p>
        </p:txBody>
      </p:sp>
      <p:sp>
        <p:nvSpPr>
          <p:cNvPr id="7" name="Slide Number Placeholder 6"/>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3121618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0067AC-BCCD-4698-8F38-35F58475DE9B}" type="datetime1">
              <a:rPr lang="en-GB" smtClean="0"/>
              <a:t>29/03/2021</a:t>
            </a:fld>
            <a:endParaRPr lang="en-GB"/>
          </a:p>
        </p:txBody>
      </p:sp>
      <p:sp>
        <p:nvSpPr>
          <p:cNvPr id="8" name="Footer Placeholder 7"/>
          <p:cNvSpPr>
            <a:spLocks noGrp="1"/>
          </p:cNvSpPr>
          <p:nvPr>
            <p:ph type="ftr" sz="quarter" idx="11"/>
          </p:nvPr>
        </p:nvSpPr>
        <p:spPr/>
        <p:txBody>
          <a:bodyPr/>
          <a:lstStyle/>
          <a:p>
            <a:r>
              <a:rPr lang="en-GB" smtClean="0"/>
              <a:t>© National Autism Implementation Team 2020</a:t>
            </a:r>
            <a:endParaRPr lang="en-GB"/>
          </a:p>
        </p:txBody>
      </p:sp>
      <p:sp>
        <p:nvSpPr>
          <p:cNvPr id="9" name="Slide Number Placeholder 8"/>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2438163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782763-6F29-462E-B53C-1900C97920DA}" type="datetime1">
              <a:rPr lang="en-GB" smtClean="0"/>
              <a:t>29/03/2021</a:t>
            </a:fld>
            <a:endParaRPr lang="en-GB"/>
          </a:p>
        </p:txBody>
      </p:sp>
      <p:sp>
        <p:nvSpPr>
          <p:cNvPr id="4" name="Footer Placeholder 3"/>
          <p:cNvSpPr>
            <a:spLocks noGrp="1"/>
          </p:cNvSpPr>
          <p:nvPr>
            <p:ph type="ftr" sz="quarter" idx="11"/>
          </p:nvPr>
        </p:nvSpPr>
        <p:spPr/>
        <p:txBody>
          <a:bodyPr/>
          <a:lstStyle/>
          <a:p>
            <a:r>
              <a:rPr lang="en-GB" smtClean="0"/>
              <a:t>© National Autism Implementation Team 2020</a:t>
            </a:r>
            <a:endParaRPr lang="en-GB"/>
          </a:p>
        </p:txBody>
      </p:sp>
      <p:sp>
        <p:nvSpPr>
          <p:cNvPr id="5" name="Slide Number Placeholder 4"/>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639109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61EF80D-407E-4725-9B78-8B0D715A7294}" type="datetime1">
              <a:rPr lang="en-GB" smtClean="0"/>
              <a:t>29/03/2021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smtClean="0"/>
              <a:t>© National Autism Implementation Team 2020</a:t>
            </a:r>
            <a:endParaRPr lang="en-GB"/>
          </a:p>
        </p:txBody>
      </p:sp>
      <p:sp>
        <p:nvSpPr>
          <p:cNvPr id="9" name="Slide Number Placeholder 8"/>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117543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Autofit/>
          </a:bodyPr>
          <a:lstStyle>
            <a:lvl1pPr>
              <a:defRPr sz="44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13650" y="731520"/>
            <a:ext cx="6679191" cy="5257800"/>
          </a:xfrm>
        </p:spPr>
        <p:txBody>
          <a:bodyPr/>
          <a:lstStyle>
            <a:lvl1pPr>
              <a:defRPr sz="2400">
                <a:solidFill>
                  <a:schemeClr val="tx1"/>
                </a:soli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D2444401-C0E4-4E32-AA07-478D68E1CA42}" type="datetime1">
              <a:rPr lang="en-GB" smtClean="0"/>
              <a:t>29/03/2021</a:t>
            </a:fld>
            <a:endParaRPr lang="en-GB"/>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r>
              <a:rPr lang="en-GB" smtClean="0"/>
              <a:t>© National Autism Implementation Team 2020</a:t>
            </a:r>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23D892D-CAB5-44CE-869E-3ED92FFECCD6}" type="slidenum">
              <a:rPr lang="en-GB" smtClean="0"/>
              <a:t>‹#›</a:t>
            </a:fld>
            <a:endParaRPr lang="en-GB"/>
          </a:p>
        </p:txBody>
      </p:sp>
    </p:spTree>
    <p:extLst>
      <p:ext uri="{BB962C8B-B14F-4D97-AF65-F5344CB8AC3E}">
        <p14:creationId xmlns:p14="http://schemas.microsoft.com/office/powerpoint/2010/main" val="410043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3B263BE-6364-4B0F-ACEA-CFDD1C13B4DD}" type="datetime1">
              <a:rPr lang="en-GB" smtClean="0"/>
              <a:t>29/03/2021</a:t>
            </a:fld>
            <a:endParaRPr lang="en-GB"/>
          </a:p>
        </p:txBody>
      </p:sp>
      <p:sp>
        <p:nvSpPr>
          <p:cNvPr id="6" name="Footer Placeholder 5"/>
          <p:cNvSpPr>
            <a:spLocks noGrp="1"/>
          </p:cNvSpPr>
          <p:nvPr>
            <p:ph type="ftr" sz="quarter" idx="11"/>
          </p:nvPr>
        </p:nvSpPr>
        <p:spPr/>
        <p:txBody>
          <a:bodyPr/>
          <a:lstStyle/>
          <a:p>
            <a:r>
              <a:rPr lang="en-GB" smtClean="0"/>
              <a:t>© National Autism Implementation Team 2020</a:t>
            </a:r>
            <a:endParaRPr lang="en-GB"/>
          </a:p>
        </p:txBody>
      </p:sp>
      <p:sp>
        <p:nvSpPr>
          <p:cNvPr id="7" name="Slide Number Placeholder 6"/>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357149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E689CDA5-8546-4359-8469-F40F1BE7D60A}" type="datetime1">
              <a:rPr lang="en-GB" smtClean="0"/>
              <a:t>29/03/2021</a:t>
            </a:fld>
            <a:endParaRPr lang="en-GB"/>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smtClean="0"/>
              <a:t>© National Autism Implementation Team 2020</a:t>
            </a:r>
            <a:endParaRPr lang="en-GB"/>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A23D892D-CAB5-44CE-869E-3ED92FFECCD6}"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5438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PA7F8LBG4I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t"/>
            <a:r>
              <a:rPr lang="en-US" b="1" dirty="0">
                <a:solidFill>
                  <a:schemeClr val="tx1">
                    <a:lumMod val="75000"/>
                    <a:lumOff val="25000"/>
                  </a:schemeClr>
                </a:solidFill>
              </a:rPr>
              <a:t>Autism Unit </a:t>
            </a:r>
            <a:r>
              <a:rPr lang="en-US" b="1" dirty="0" smtClean="0">
                <a:solidFill>
                  <a:schemeClr val="tx1">
                    <a:lumMod val="75000"/>
                    <a:lumOff val="25000"/>
                  </a:schemeClr>
                </a:solidFill>
              </a:rPr>
              <a:t>2:</a:t>
            </a:r>
            <a:r>
              <a:rPr lang="en-US" b="1" dirty="0">
                <a:solidFill>
                  <a:schemeClr val="tx1">
                    <a:lumMod val="75000"/>
                    <a:lumOff val="25000"/>
                  </a:schemeClr>
                </a:solidFill>
              </a:rPr>
              <a:t/>
            </a:r>
            <a:br>
              <a:rPr lang="en-US" b="1" dirty="0">
                <a:solidFill>
                  <a:schemeClr val="tx1">
                    <a:lumMod val="75000"/>
                    <a:lumOff val="25000"/>
                  </a:schemeClr>
                </a:solidFill>
              </a:rPr>
            </a:br>
            <a:r>
              <a:rPr lang="en-US" b="1" dirty="0">
                <a:solidFill>
                  <a:schemeClr val="tx1">
                    <a:lumMod val="75000"/>
                    <a:lumOff val="25000"/>
                  </a:schemeClr>
                </a:solidFill>
              </a:rPr>
              <a:t>The profile </a:t>
            </a:r>
            <a:r>
              <a:rPr lang="en-US" b="1">
                <a:solidFill>
                  <a:schemeClr val="tx1">
                    <a:lumMod val="75000"/>
                    <a:lumOff val="25000"/>
                  </a:schemeClr>
                </a:solidFill>
              </a:rPr>
              <a:t>of </a:t>
            </a:r>
            <a:r>
              <a:rPr lang="en-US" b="1" smtClean="0">
                <a:solidFill>
                  <a:schemeClr val="tx1">
                    <a:lumMod val="75000"/>
                    <a:lumOff val="25000"/>
                  </a:schemeClr>
                </a:solidFill>
              </a:rPr>
              <a:t>autism</a:t>
            </a:r>
            <a:br>
              <a:rPr lang="en-US" b="1" smtClean="0">
                <a:solidFill>
                  <a:schemeClr val="tx1">
                    <a:lumMod val="75000"/>
                    <a:lumOff val="25000"/>
                  </a:schemeClr>
                </a:solidFill>
              </a:rPr>
            </a:br>
            <a:endParaRPr lang="en-GB" dirty="0">
              <a:solidFill>
                <a:schemeClr val="tx1">
                  <a:lumMod val="75000"/>
                  <a:lumOff val="25000"/>
                </a:schemeClr>
              </a:solidFill>
            </a:endParaRPr>
          </a:p>
        </p:txBody>
      </p:sp>
      <p:sp>
        <p:nvSpPr>
          <p:cNvPr id="3" name="Subtitle 2"/>
          <p:cNvSpPr>
            <a:spLocks noGrp="1"/>
          </p:cNvSpPr>
          <p:nvPr>
            <p:ph type="subTitle" idx="1"/>
          </p:nvPr>
        </p:nvSpPr>
        <p:spPr/>
        <p:txBody>
          <a:bodyPr/>
          <a:lstStyle/>
          <a:p>
            <a:r>
              <a:rPr lang="en-GB" dirty="0"/>
              <a:t>Initial Teacher Education Autism Course Content</a:t>
            </a:r>
          </a:p>
          <a:p>
            <a:endParaRPr lang="en-GB" dirty="0"/>
          </a:p>
        </p:txBody>
      </p:sp>
      <p:pic>
        <p:nvPicPr>
          <p:cNvPr id="4" name="Picture 3"/>
          <p:cNvPicPr>
            <a:picLocks noChangeAspect="1"/>
          </p:cNvPicPr>
          <p:nvPr/>
        </p:nvPicPr>
        <p:blipFill>
          <a:blip r:embed="rId3"/>
          <a:stretch>
            <a:fillRect/>
          </a:stretch>
        </p:blipFill>
        <p:spPr>
          <a:xfrm>
            <a:off x="9168212" y="5598621"/>
            <a:ext cx="1987468" cy="371888"/>
          </a:xfrm>
          <a:prstGeom prst="rect">
            <a:avLst/>
          </a:prstGeom>
        </p:spPr>
      </p:pic>
    </p:spTree>
    <p:extLst>
      <p:ext uri="{BB962C8B-B14F-4D97-AF65-F5344CB8AC3E}">
        <p14:creationId xmlns:p14="http://schemas.microsoft.com/office/powerpoint/2010/main" val="2023339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41217" y="-417789"/>
            <a:ext cx="7543800" cy="1450975"/>
          </a:xfrm>
        </p:spPr>
        <p:txBody>
          <a:bodyPr/>
          <a:lstStyle/>
          <a:p>
            <a:r>
              <a:rPr lang="en-US" dirty="0" smtClean="0"/>
              <a:t/>
            </a:r>
            <a:br>
              <a:rPr lang="en-US" dirty="0" smtClean="0"/>
            </a:br>
            <a:r>
              <a:rPr lang="en-GB" dirty="0" smtClean="0"/>
              <a:t>Theory of mind</a:t>
            </a:r>
            <a:endParaRPr lang="en-US" dirty="0">
              <a:solidFill>
                <a:srgbClr val="262626"/>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790776239"/>
              </p:ext>
            </p:extLst>
          </p:nvPr>
        </p:nvGraphicFramePr>
        <p:xfrm>
          <a:off x="1540710" y="1405926"/>
          <a:ext cx="9127291" cy="4513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3837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might we notice?</a:t>
            </a:r>
            <a:endParaRPr lang="en-GB" dirty="0"/>
          </a:p>
        </p:txBody>
      </p:sp>
      <p:sp>
        <p:nvSpPr>
          <p:cNvPr id="3" name="Content Placeholder 2"/>
          <p:cNvSpPr>
            <a:spLocks noGrp="1"/>
          </p:cNvSpPr>
          <p:nvPr>
            <p:ph idx="1"/>
          </p:nvPr>
        </p:nvSpPr>
        <p:spPr/>
        <p:txBody>
          <a:bodyPr/>
          <a:lstStyle/>
          <a:p>
            <a:pPr marL="0" indent="0">
              <a:buNone/>
            </a:pPr>
            <a:r>
              <a:rPr lang="en-GB" dirty="0" smtClean="0"/>
              <a:t>The child might:</a:t>
            </a:r>
          </a:p>
          <a:p>
            <a:pPr indent="-450000">
              <a:buFont typeface="Arial" panose="020B0604020202020204" pitchFamily="34" charset="0"/>
              <a:buChar char="•"/>
            </a:pPr>
            <a:r>
              <a:rPr lang="en-GB" dirty="0" smtClean="0"/>
              <a:t>Tell others what to do</a:t>
            </a:r>
          </a:p>
          <a:p>
            <a:pPr indent="-450000">
              <a:buFont typeface="Arial" panose="020B0604020202020204" pitchFamily="34" charset="0"/>
              <a:buChar char="•"/>
            </a:pPr>
            <a:r>
              <a:rPr lang="en-GB" dirty="0" smtClean="0"/>
              <a:t>Seem ‘cheeky’</a:t>
            </a:r>
          </a:p>
          <a:p>
            <a:pPr indent="-450000">
              <a:buFont typeface="Arial" panose="020B0604020202020204" pitchFamily="34" charset="0"/>
              <a:buChar char="•"/>
            </a:pPr>
            <a:r>
              <a:rPr lang="en-GB" dirty="0" smtClean="0"/>
              <a:t>Push to the front of the line</a:t>
            </a:r>
          </a:p>
          <a:p>
            <a:pPr indent="-450000">
              <a:buFont typeface="Arial" panose="020B0604020202020204" pitchFamily="34" charset="0"/>
              <a:buChar char="•"/>
            </a:pPr>
            <a:r>
              <a:rPr lang="en-GB" dirty="0" smtClean="0"/>
              <a:t>Not follow instructions for ‘everyone’</a:t>
            </a:r>
          </a:p>
          <a:p>
            <a:pPr indent="-450000">
              <a:buFont typeface="Arial" panose="020B0604020202020204" pitchFamily="34" charset="0"/>
              <a:buChar char="•"/>
            </a:pPr>
            <a:r>
              <a:rPr lang="en-GB" dirty="0" smtClean="0"/>
              <a:t>Not seek approval</a:t>
            </a:r>
          </a:p>
          <a:p>
            <a:pPr indent="-450000">
              <a:buFont typeface="Arial" panose="020B0604020202020204" pitchFamily="34" charset="0"/>
              <a:buChar char="•"/>
            </a:pPr>
            <a:r>
              <a:rPr lang="en-GB" dirty="0" smtClean="0"/>
              <a:t>Not notice when you are disappointed</a:t>
            </a:r>
          </a:p>
          <a:p>
            <a:pPr indent="-450000">
              <a:buFont typeface="Arial" panose="020B0604020202020204" pitchFamily="34" charset="0"/>
              <a:buChar char="•"/>
            </a:pPr>
            <a:r>
              <a:rPr lang="en-GB" dirty="0" smtClean="0"/>
              <a:t>Appear selfish</a:t>
            </a:r>
            <a:endParaRPr lang="en-GB" dirty="0"/>
          </a:p>
        </p:txBody>
      </p:sp>
    </p:spTree>
    <p:extLst>
      <p:ext uri="{BB962C8B-B14F-4D97-AF65-F5344CB8AC3E}">
        <p14:creationId xmlns:p14="http://schemas.microsoft.com/office/powerpoint/2010/main" val="3668284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t>
            </a:r>
            <a:r>
              <a:rPr lang="en-GB" dirty="0" err="1" smtClean="0"/>
              <a:t>mindset</a:t>
            </a:r>
            <a:r>
              <a:rPr lang="en-GB" dirty="0" smtClean="0"/>
              <a:t> will help?</a:t>
            </a:r>
            <a:endParaRPr lang="en-GB" dirty="0"/>
          </a:p>
        </p:txBody>
      </p:sp>
      <p:sp>
        <p:nvSpPr>
          <p:cNvPr id="3" name="Content Placeholder 2"/>
          <p:cNvSpPr>
            <a:spLocks noGrp="1"/>
          </p:cNvSpPr>
          <p:nvPr>
            <p:ph idx="1"/>
          </p:nvPr>
        </p:nvSpPr>
        <p:spPr/>
        <p:txBody>
          <a:bodyPr/>
          <a:lstStyle/>
          <a:p>
            <a:pPr marL="0" indent="0">
              <a:buNone/>
            </a:pPr>
            <a:r>
              <a:rPr lang="en-GB" dirty="0"/>
              <a:t>The </a:t>
            </a:r>
            <a:r>
              <a:rPr lang="en-GB" dirty="0" smtClean="0"/>
              <a:t>adult might think:</a:t>
            </a:r>
            <a:endParaRPr lang="en-GB" dirty="0"/>
          </a:p>
          <a:p>
            <a:pPr indent="-450000">
              <a:buFont typeface="Arial" panose="020B0604020202020204" pitchFamily="34" charset="0"/>
              <a:buChar char="•"/>
            </a:pPr>
            <a:r>
              <a:rPr lang="en-GB" b="1" dirty="0"/>
              <a:t>D</a:t>
            </a:r>
            <a:r>
              <a:rPr lang="en-GB" b="1" dirty="0" smtClean="0"/>
              <a:t>on’t take it personally</a:t>
            </a:r>
            <a:endParaRPr lang="en-GB" b="1" dirty="0"/>
          </a:p>
          <a:p>
            <a:pPr indent="-450000">
              <a:buFont typeface="Arial" panose="020B0604020202020204" pitchFamily="34" charset="0"/>
              <a:buChar char="•"/>
            </a:pPr>
            <a:r>
              <a:rPr lang="en-GB" b="1" dirty="0"/>
              <a:t>DIRM</a:t>
            </a:r>
          </a:p>
          <a:p>
            <a:pPr indent="-450000">
              <a:buFont typeface="Arial" panose="020B0604020202020204" pitchFamily="34" charset="0"/>
              <a:buChar char="•"/>
            </a:pPr>
            <a:r>
              <a:rPr lang="en-GB" b="1" dirty="0" smtClean="0"/>
              <a:t>Why? Why? </a:t>
            </a:r>
            <a:r>
              <a:rPr lang="en-GB" b="1" dirty="0"/>
              <a:t>W</a:t>
            </a:r>
            <a:r>
              <a:rPr lang="en-GB" b="1" dirty="0" smtClean="0"/>
              <a:t>hy?</a:t>
            </a:r>
          </a:p>
          <a:p>
            <a:pPr indent="-450000">
              <a:buFont typeface="Arial" panose="020B0604020202020204" pitchFamily="34" charset="0"/>
              <a:buChar char="•"/>
            </a:pPr>
            <a:r>
              <a:rPr lang="en-GB" b="1" dirty="0"/>
              <a:t>Difference not deficit</a:t>
            </a:r>
          </a:p>
          <a:p>
            <a:pPr indent="-450000">
              <a:buFont typeface="Arial" panose="020B0604020202020204" pitchFamily="34" charset="0"/>
              <a:buChar char="•"/>
            </a:pPr>
            <a:r>
              <a:rPr lang="en-GB" dirty="0" smtClean="0"/>
              <a:t>How </a:t>
            </a:r>
            <a:r>
              <a:rPr lang="en-GB" dirty="0"/>
              <a:t>can I adapt my communication?</a:t>
            </a:r>
          </a:p>
          <a:p>
            <a:pPr indent="-450000">
              <a:buFont typeface="Arial" panose="020B0604020202020204" pitchFamily="34" charset="0"/>
              <a:buChar char="•"/>
            </a:pPr>
            <a:r>
              <a:rPr lang="en-GB" dirty="0" smtClean="0"/>
              <a:t>Environment first</a:t>
            </a:r>
          </a:p>
          <a:p>
            <a:pPr indent="-450000">
              <a:buFont typeface="Arial" panose="020B0604020202020204" pitchFamily="34" charset="0"/>
              <a:buChar char="•"/>
            </a:pPr>
            <a:r>
              <a:rPr lang="en-GB" dirty="0" smtClean="0"/>
              <a:t>Is the learning meaningful?</a:t>
            </a:r>
          </a:p>
          <a:p>
            <a:pPr indent="-450000">
              <a:buFont typeface="Arial" panose="020B0604020202020204" pitchFamily="34" charset="0"/>
              <a:buChar char="•"/>
            </a:pPr>
            <a:endParaRPr lang="en-GB" dirty="0"/>
          </a:p>
        </p:txBody>
      </p:sp>
      <p:pic>
        <p:nvPicPr>
          <p:cNvPr id="5" name="Content Placeholder 3" descr="Screen Shot 2016-09-02 at 18.47.24.png"/>
          <p:cNvPicPr>
            <a:picLocks noChangeAspect="1"/>
          </p:cNvPicPr>
          <p:nvPr/>
        </p:nvPicPr>
        <p:blipFill rotWithShape="1">
          <a:blip r:embed="rId3">
            <a:extLst>
              <a:ext uri="{28A0092B-C50C-407E-A947-70E740481C1C}">
                <a14:useLocalDpi xmlns:a14="http://schemas.microsoft.com/office/drawing/2010/main" val="0"/>
              </a:ext>
            </a:extLst>
          </a:blip>
          <a:srcRect l="1184" r="316"/>
          <a:stretch/>
        </p:blipFill>
        <p:spPr bwMode="auto">
          <a:xfrm>
            <a:off x="9037259" y="4229940"/>
            <a:ext cx="1311128" cy="2004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2037382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we do?</a:t>
            </a:r>
            <a:endParaRPr lang="en-GB" dirty="0"/>
          </a:p>
        </p:txBody>
      </p:sp>
      <p:sp>
        <p:nvSpPr>
          <p:cNvPr id="3" name="Content Placeholder 2"/>
          <p:cNvSpPr>
            <a:spLocks noGrp="1"/>
          </p:cNvSpPr>
          <p:nvPr>
            <p:ph idx="1"/>
          </p:nvPr>
        </p:nvSpPr>
        <p:spPr>
          <a:xfrm>
            <a:off x="1097279" y="1845733"/>
            <a:ext cx="10058401" cy="4393701"/>
          </a:xfrm>
        </p:spPr>
        <p:txBody>
          <a:bodyPr>
            <a:normAutofit lnSpcReduction="10000"/>
          </a:bodyPr>
          <a:lstStyle/>
          <a:p>
            <a:pPr indent="-450000">
              <a:buFont typeface="Arial" panose="020B0604020202020204" pitchFamily="34" charset="0"/>
              <a:buChar char="•"/>
            </a:pPr>
            <a:r>
              <a:rPr lang="en-GB" dirty="0" smtClean="0"/>
              <a:t>Cue the child in by name</a:t>
            </a:r>
          </a:p>
          <a:p>
            <a:pPr indent="-450000">
              <a:buFont typeface="Arial" panose="020B0604020202020204" pitchFamily="34" charset="0"/>
              <a:buChar char="•"/>
            </a:pPr>
            <a:r>
              <a:rPr lang="en-GB" dirty="0" smtClean="0"/>
              <a:t>Explain ‘everyone’</a:t>
            </a:r>
          </a:p>
          <a:p>
            <a:pPr indent="-450000">
              <a:buFont typeface="Arial" panose="020B0604020202020204" pitchFamily="34" charset="0"/>
              <a:buChar char="•"/>
            </a:pPr>
            <a:r>
              <a:rPr lang="en-GB" dirty="0" smtClean="0"/>
              <a:t>Create a predictable environment</a:t>
            </a:r>
          </a:p>
          <a:p>
            <a:pPr indent="-450000">
              <a:buFont typeface="Arial" panose="020B0604020202020204" pitchFamily="34" charset="0"/>
              <a:buChar char="•"/>
            </a:pPr>
            <a:r>
              <a:rPr lang="en-GB" dirty="0" smtClean="0"/>
              <a:t>Respond in predictable ways</a:t>
            </a:r>
          </a:p>
          <a:p>
            <a:pPr indent="-450000">
              <a:buFont typeface="Arial" panose="020B0604020202020204" pitchFamily="34" charset="0"/>
              <a:buChar char="•"/>
            </a:pPr>
            <a:r>
              <a:rPr lang="en-GB" dirty="0" smtClean="0"/>
              <a:t>Use visuals to support words</a:t>
            </a:r>
          </a:p>
          <a:p>
            <a:pPr indent="-450000">
              <a:buFont typeface="Arial" panose="020B0604020202020204" pitchFamily="34" charset="0"/>
              <a:buChar char="•"/>
            </a:pPr>
            <a:r>
              <a:rPr lang="en-GB" dirty="0" smtClean="0"/>
              <a:t>Exaggerate emotional responses</a:t>
            </a:r>
          </a:p>
          <a:p>
            <a:pPr indent="-450000">
              <a:buFont typeface="Arial" panose="020B0604020202020204" pitchFamily="34" charset="0"/>
              <a:buChar char="•"/>
            </a:pPr>
            <a:r>
              <a:rPr lang="en-GB" dirty="0" smtClean="0"/>
              <a:t>Tell the child what you are thinking</a:t>
            </a:r>
          </a:p>
          <a:p>
            <a:pPr indent="-450000">
              <a:buFont typeface="Arial" panose="020B0604020202020204" pitchFamily="34" charset="0"/>
              <a:buChar char="•"/>
            </a:pPr>
            <a:r>
              <a:rPr lang="en-GB" dirty="0" smtClean="0"/>
              <a:t>Find out what motivates them</a:t>
            </a:r>
          </a:p>
          <a:p>
            <a:pPr indent="-450000">
              <a:buFont typeface="Arial" panose="020B0604020202020204" pitchFamily="34" charset="0"/>
              <a:buChar char="•"/>
            </a:pPr>
            <a:r>
              <a:rPr lang="en-GB" dirty="0" smtClean="0"/>
              <a:t>Share attention - join the child in their chosen activity</a:t>
            </a:r>
            <a:endParaRPr lang="en-GB" dirty="0"/>
          </a:p>
        </p:txBody>
      </p:sp>
    </p:spTree>
    <p:extLst>
      <p:ext uri="{BB962C8B-B14F-4D97-AF65-F5344CB8AC3E}">
        <p14:creationId xmlns:p14="http://schemas.microsoft.com/office/powerpoint/2010/main" val="205555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87226" y="-350943"/>
            <a:ext cx="7543800" cy="1449387"/>
          </a:xfrm>
        </p:spPr>
        <p:txBody>
          <a:bodyPr/>
          <a:lstStyle/>
          <a:p>
            <a:r>
              <a:rPr lang="en-GB" dirty="0" smtClean="0"/>
              <a:t>Executive function</a:t>
            </a:r>
            <a:endParaRPr lang="en-US" dirty="0"/>
          </a:p>
        </p:txBody>
      </p:sp>
      <p:graphicFrame>
        <p:nvGraphicFramePr>
          <p:cNvPr id="4" name="Content Placeholder 3"/>
          <p:cNvGraphicFramePr>
            <a:graphicFrameLocks noGrp="1"/>
          </p:cNvGraphicFramePr>
          <p:nvPr>
            <p:ph idx="4294967295"/>
            <p:extLst/>
          </p:nvPr>
        </p:nvGraphicFramePr>
        <p:xfrm>
          <a:off x="1373620" y="1102963"/>
          <a:ext cx="9486915" cy="5181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1037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might we notice?</a:t>
            </a:r>
            <a:endParaRPr lang="en-GB" dirty="0"/>
          </a:p>
        </p:txBody>
      </p:sp>
      <p:sp>
        <p:nvSpPr>
          <p:cNvPr id="3" name="Content Placeholder 2"/>
          <p:cNvSpPr>
            <a:spLocks noGrp="1"/>
          </p:cNvSpPr>
          <p:nvPr>
            <p:ph idx="1"/>
          </p:nvPr>
        </p:nvSpPr>
        <p:spPr>
          <a:xfrm>
            <a:off x="1097280" y="1899523"/>
            <a:ext cx="7543801" cy="4614052"/>
          </a:xfrm>
        </p:spPr>
        <p:txBody>
          <a:bodyPr>
            <a:normAutofit fontScale="92500" lnSpcReduction="20000"/>
          </a:bodyPr>
          <a:lstStyle/>
          <a:p>
            <a:r>
              <a:rPr lang="en-GB" dirty="0" smtClean="0"/>
              <a:t>The child may:</a:t>
            </a:r>
          </a:p>
          <a:p>
            <a:pPr indent="-450000">
              <a:buFont typeface="Arial" panose="020B0604020202020204" pitchFamily="34" charset="0"/>
              <a:buChar char="•"/>
            </a:pPr>
            <a:r>
              <a:rPr lang="en-GB" dirty="0" smtClean="0"/>
              <a:t>Seem inconsistent</a:t>
            </a:r>
          </a:p>
          <a:p>
            <a:pPr indent="-450000">
              <a:buFont typeface="Arial" panose="020B0604020202020204" pitchFamily="34" charset="0"/>
              <a:buChar char="•"/>
            </a:pPr>
            <a:r>
              <a:rPr lang="en-GB" dirty="0" smtClean="0"/>
              <a:t>Have trouble getting started</a:t>
            </a:r>
          </a:p>
          <a:p>
            <a:pPr indent="-450000">
              <a:buFont typeface="Arial" panose="020B0604020202020204" pitchFamily="34" charset="0"/>
              <a:buChar char="•"/>
            </a:pPr>
            <a:r>
              <a:rPr lang="en-GB" dirty="0" smtClean="0"/>
              <a:t>Need processing time</a:t>
            </a:r>
          </a:p>
          <a:p>
            <a:pPr indent="-450000">
              <a:buFont typeface="Arial" panose="020B0604020202020204" pitchFamily="34" charset="0"/>
              <a:buChar char="•"/>
            </a:pPr>
            <a:r>
              <a:rPr lang="en-GB" dirty="0" smtClean="0"/>
              <a:t>Take time to plan movements</a:t>
            </a:r>
          </a:p>
          <a:p>
            <a:pPr indent="-450000">
              <a:buFont typeface="Arial" panose="020B0604020202020204" pitchFamily="34" charset="0"/>
              <a:buChar char="•"/>
            </a:pPr>
            <a:r>
              <a:rPr lang="en-GB" dirty="0" smtClean="0"/>
              <a:t>Be anxious about finishing</a:t>
            </a:r>
          </a:p>
          <a:p>
            <a:pPr indent="-450000">
              <a:buFont typeface="Arial" panose="020B0604020202020204" pitchFamily="34" charset="0"/>
              <a:buChar char="•"/>
            </a:pPr>
            <a:r>
              <a:rPr lang="en-GB" dirty="0" smtClean="0"/>
              <a:t>Avoid new tasks</a:t>
            </a:r>
          </a:p>
          <a:p>
            <a:pPr indent="-450000">
              <a:buFont typeface="Arial" panose="020B0604020202020204" pitchFamily="34" charset="0"/>
              <a:buChar char="•"/>
            </a:pPr>
            <a:r>
              <a:rPr lang="en-GB" dirty="0" smtClean="0"/>
              <a:t>Have difficulty working through several tasks</a:t>
            </a:r>
          </a:p>
          <a:p>
            <a:pPr indent="-450000">
              <a:buFont typeface="Arial" panose="020B0604020202020204" pitchFamily="34" charset="0"/>
              <a:buChar char="•"/>
            </a:pPr>
            <a:r>
              <a:rPr lang="en-GB" dirty="0" smtClean="0"/>
              <a:t>Have difficulty changing for gym</a:t>
            </a:r>
          </a:p>
          <a:p>
            <a:pPr indent="-450000">
              <a:buFont typeface="Arial" panose="020B0604020202020204" pitchFamily="34" charset="0"/>
              <a:buChar char="•"/>
            </a:pPr>
            <a:r>
              <a:rPr lang="en-GB" dirty="0" smtClean="0"/>
              <a:t>Get into trouble for impulsive behaviours</a:t>
            </a:r>
          </a:p>
          <a:p>
            <a:pPr indent="-450000">
              <a:buFont typeface="Arial" panose="020B0604020202020204" pitchFamily="34" charset="0"/>
              <a:buChar char="•"/>
            </a:pPr>
            <a:r>
              <a:rPr lang="en-GB" dirty="0" smtClean="0"/>
              <a:t>Regret their response</a:t>
            </a:r>
          </a:p>
          <a:p>
            <a:endParaRPr lang="en-GB" dirty="0"/>
          </a:p>
        </p:txBody>
      </p:sp>
    </p:spTree>
    <p:extLst>
      <p:ext uri="{BB962C8B-B14F-4D97-AF65-F5344CB8AC3E}">
        <p14:creationId xmlns:p14="http://schemas.microsoft.com/office/powerpoint/2010/main" val="3547978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t>
            </a:r>
            <a:r>
              <a:rPr lang="en-GB" dirty="0" err="1" smtClean="0"/>
              <a:t>mindset</a:t>
            </a:r>
            <a:r>
              <a:rPr lang="en-GB" dirty="0" smtClean="0"/>
              <a:t> will help?</a:t>
            </a:r>
            <a:endParaRPr lang="en-GB" dirty="0"/>
          </a:p>
        </p:txBody>
      </p:sp>
      <p:sp>
        <p:nvSpPr>
          <p:cNvPr id="3" name="Content Placeholder 2"/>
          <p:cNvSpPr>
            <a:spLocks noGrp="1"/>
          </p:cNvSpPr>
          <p:nvPr>
            <p:ph idx="1"/>
          </p:nvPr>
        </p:nvSpPr>
        <p:spPr/>
        <p:txBody>
          <a:bodyPr/>
          <a:lstStyle/>
          <a:p>
            <a:pPr marL="0" indent="0">
              <a:buNone/>
            </a:pPr>
            <a:r>
              <a:rPr lang="en-GB" dirty="0"/>
              <a:t>The </a:t>
            </a:r>
            <a:r>
              <a:rPr lang="en-GB" dirty="0" smtClean="0"/>
              <a:t>adult might think:</a:t>
            </a:r>
            <a:endParaRPr lang="en-GB" dirty="0"/>
          </a:p>
          <a:p>
            <a:pPr indent="-450000">
              <a:buFont typeface="Arial" panose="020B0604020202020204" pitchFamily="34" charset="0"/>
              <a:buChar char="•"/>
            </a:pPr>
            <a:r>
              <a:rPr lang="en-GB" b="1" dirty="0"/>
              <a:t>D</a:t>
            </a:r>
            <a:r>
              <a:rPr lang="en-GB" b="1" dirty="0" smtClean="0"/>
              <a:t>on’t take it personally</a:t>
            </a:r>
            <a:endParaRPr lang="en-GB" b="1" dirty="0"/>
          </a:p>
          <a:p>
            <a:pPr indent="-450000">
              <a:buFont typeface="Arial" panose="020B0604020202020204" pitchFamily="34" charset="0"/>
              <a:buChar char="•"/>
            </a:pPr>
            <a:r>
              <a:rPr lang="en-GB" b="1" dirty="0"/>
              <a:t>DIRM</a:t>
            </a:r>
          </a:p>
          <a:p>
            <a:pPr indent="-450000">
              <a:buFont typeface="Arial" panose="020B0604020202020204" pitchFamily="34" charset="0"/>
              <a:buChar char="•"/>
            </a:pPr>
            <a:r>
              <a:rPr lang="en-GB" b="1" dirty="0" smtClean="0"/>
              <a:t>Why? Why? </a:t>
            </a:r>
            <a:r>
              <a:rPr lang="en-GB" b="1" dirty="0"/>
              <a:t>W</a:t>
            </a:r>
            <a:r>
              <a:rPr lang="en-GB" b="1" dirty="0" smtClean="0"/>
              <a:t>hy?</a:t>
            </a:r>
          </a:p>
          <a:p>
            <a:pPr indent="-450000">
              <a:buFont typeface="Arial" panose="020B0604020202020204" pitchFamily="34" charset="0"/>
              <a:buChar char="•"/>
            </a:pPr>
            <a:r>
              <a:rPr lang="en-GB" b="1" dirty="0"/>
              <a:t>Difference not </a:t>
            </a:r>
            <a:r>
              <a:rPr lang="en-GB" b="1" dirty="0" smtClean="0"/>
              <a:t>deficit</a:t>
            </a:r>
          </a:p>
          <a:p>
            <a:pPr indent="-450000">
              <a:buFont typeface="Arial" panose="020B0604020202020204" pitchFamily="34" charset="0"/>
              <a:buChar char="•"/>
            </a:pPr>
            <a:r>
              <a:rPr lang="en-GB" dirty="0"/>
              <a:t>How can I adapt my communication?</a:t>
            </a:r>
          </a:p>
          <a:p>
            <a:pPr indent="-450000">
              <a:buFont typeface="Arial" panose="020B0604020202020204" pitchFamily="34" charset="0"/>
              <a:buChar char="•"/>
            </a:pPr>
            <a:r>
              <a:rPr lang="en-GB" dirty="0"/>
              <a:t>Environment first</a:t>
            </a:r>
          </a:p>
          <a:p>
            <a:pPr indent="-450000">
              <a:buFont typeface="Arial" panose="020B0604020202020204" pitchFamily="34" charset="0"/>
              <a:buChar char="•"/>
            </a:pPr>
            <a:r>
              <a:rPr lang="en-GB" dirty="0"/>
              <a:t>Is the learning meaningful?</a:t>
            </a:r>
          </a:p>
          <a:p>
            <a:pPr indent="-450000">
              <a:buFont typeface="Arial" panose="020B0604020202020204" pitchFamily="34" charset="0"/>
              <a:buChar char="•"/>
            </a:pPr>
            <a:endParaRPr lang="en-GB" dirty="0" smtClean="0"/>
          </a:p>
          <a:p>
            <a:pPr indent="-450000">
              <a:buFont typeface="Arial" panose="020B0604020202020204" pitchFamily="34" charset="0"/>
              <a:buChar char="•"/>
            </a:pPr>
            <a:endParaRPr lang="en-GB" dirty="0"/>
          </a:p>
          <a:p>
            <a:pPr indent="-450000">
              <a:buFont typeface="Arial" panose="020B0604020202020204" pitchFamily="34" charset="0"/>
              <a:buChar char="•"/>
            </a:pPr>
            <a:endParaRPr lang="en-GB" dirty="0"/>
          </a:p>
        </p:txBody>
      </p:sp>
      <p:pic>
        <p:nvPicPr>
          <p:cNvPr id="5" name="Content Placeholder 3" descr="Screen Shot 2016-09-02 at 18.47.24.png"/>
          <p:cNvPicPr>
            <a:picLocks noChangeAspect="1"/>
          </p:cNvPicPr>
          <p:nvPr/>
        </p:nvPicPr>
        <p:blipFill rotWithShape="1">
          <a:blip r:embed="rId3">
            <a:extLst>
              <a:ext uri="{28A0092B-C50C-407E-A947-70E740481C1C}">
                <a14:useLocalDpi xmlns:a14="http://schemas.microsoft.com/office/drawing/2010/main" val="0"/>
              </a:ext>
            </a:extLst>
          </a:blip>
          <a:srcRect l="1184" r="316"/>
          <a:stretch/>
        </p:blipFill>
        <p:spPr bwMode="auto">
          <a:xfrm>
            <a:off x="9037259" y="4229940"/>
            <a:ext cx="1311128" cy="2004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196841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we do?</a:t>
            </a:r>
            <a:endParaRPr lang="en-GB" dirty="0"/>
          </a:p>
        </p:txBody>
      </p:sp>
      <p:sp>
        <p:nvSpPr>
          <p:cNvPr id="3" name="Content Placeholder 2"/>
          <p:cNvSpPr>
            <a:spLocks noGrp="1"/>
          </p:cNvSpPr>
          <p:nvPr>
            <p:ph idx="1"/>
          </p:nvPr>
        </p:nvSpPr>
        <p:spPr>
          <a:xfrm>
            <a:off x="1097280" y="1935381"/>
            <a:ext cx="7543801" cy="4444708"/>
          </a:xfrm>
        </p:spPr>
        <p:txBody>
          <a:bodyPr>
            <a:normAutofit fontScale="92500" lnSpcReduction="10000"/>
          </a:bodyPr>
          <a:lstStyle/>
          <a:p>
            <a:pPr indent="-450000">
              <a:buFont typeface="Arial" panose="020B0604020202020204" pitchFamily="34" charset="0"/>
              <a:buChar char="•"/>
            </a:pPr>
            <a:r>
              <a:rPr lang="en-GB" dirty="0" smtClean="0"/>
              <a:t>Break down tasks into clearly identifiable steps</a:t>
            </a:r>
          </a:p>
          <a:p>
            <a:pPr indent="-450000">
              <a:buFont typeface="Arial" panose="020B0604020202020204" pitchFamily="34" charset="0"/>
              <a:buChar char="•"/>
            </a:pPr>
            <a:r>
              <a:rPr lang="en-GB" dirty="0" smtClean="0"/>
              <a:t>Chunk tasks</a:t>
            </a:r>
          </a:p>
          <a:p>
            <a:pPr indent="-450000">
              <a:buFont typeface="Arial" panose="020B0604020202020204" pitchFamily="34" charset="0"/>
              <a:buChar char="•"/>
            </a:pPr>
            <a:r>
              <a:rPr lang="en-GB" dirty="0" smtClean="0"/>
              <a:t>Create routines</a:t>
            </a:r>
          </a:p>
          <a:p>
            <a:pPr indent="-450000">
              <a:buFont typeface="Arial" panose="020B0604020202020204" pitchFamily="34" charset="0"/>
              <a:buChar char="•"/>
            </a:pPr>
            <a:r>
              <a:rPr lang="en-GB" dirty="0" smtClean="0"/>
              <a:t>Give thinking time</a:t>
            </a:r>
          </a:p>
          <a:p>
            <a:pPr indent="-450000">
              <a:buFont typeface="Arial" panose="020B0604020202020204" pitchFamily="34" charset="0"/>
              <a:buChar char="•"/>
            </a:pPr>
            <a:r>
              <a:rPr lang="en-GB" dirty="0" smtClean="0"/>
              <a:t>Sequence events and routines</a:t>
            </a:r>
          </a:p>
          <a:p>
            <a:pPr indent="-450000">
              <a:buFont typeface="Arial" panose="020B0604020202020204" pitchFamily="34" charset="0"/>
              <a:buChar char="•"/>
            </a:pPr>
            <a:r>
              <a:rPr lang="en-GB" dirty="0" smtClean="0"/>
              <a:t>Use timers</a:t>
            </a:r>
          </a:p>
          <a:p>
            <a:pPr indent="-450000">
              <a:buFont typeface="Arial" panose="020B0604020202020204" pitchFamily="34" charset="0"/>
              <a:buChar char="•"/>
            </a:pPr>
            <a:r>
              <a:rPr lang="en-GB" dirty="0" smtClean="0"/>
              <a:t>Support understanding of time by using photos etc.</a:t>
            </a:r>
          </a:p>
          <a:p>
            <a:pPr indent="-450000">
              <a:buFont typeface="Arial" panose="020B0604020202020204" pitchFamily="34" charset="0"/>
              <a:buChar char="•"/>
            </a:pPr>
            <a:r>
              <a:rPr lang="en-GB" dirty="0" smtClean="0"/>
              <a:t>Use line up feet/ rope/ numbers</a:t>
            </a:r>
          </a:p>
          <a:p>
            <a:pPr indent="-450000">
              <a:buFont typeface="Arial" panose="020B0604020202020204" pitchFamily="34" charset="0"/>
              <a:buChar char="•"/>
            </a:pPr>
            <a:r>
              <a:rPr lang="en-GB" dirty="0" smtClean="0"/>
              <a:t>Give instructions in the order they are to happen</a:t>
            </a:r>
          </a:p>
          <a:p>
            <a:pPr indent="-450000">
              <a:buFont typeface="Arial" panose="020B0604020202020204" pitchFamily="34" charset="0"/>
              <a:buChar char="•"/>
            </a:pPr>
            <a:r>
              <a:rPr lang="en-GB" dirty="0" smtClean="0"/>
              <a:t>Think DIRM</a:t>
            </a:r>
            <a:endParaRPr lang="en-GB" dirty="0"/>
          </a:p>
        </p:txBody>
      </p:sp>
    </p:spTree>
    <p:extLst>
      <p:ext uri="{BB962C8B-B14F-4D97-AF65-F5344CB8AC3E}">
        <p14:creationId xmlns:p14="http://schemas.microsoft.com/office/powerpoint/2010/main" val="1367188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Visual supports</a:t>
            </a:r>
            <a:endParaRPr lang="en-GB" dirty="0"/>
          </a:p>
        </p:txBody>
      </p:sp>
      <p:pic>
        <p:nvPicPr>
          <p:cNvPr id="5" name="Content Placeholder 4"/>
          <p:cNvPicPr>
            <a:picLocks noGrp="1" noChangeAspect="1"/>
          </p:cNvPicPr>
          <p:nvPr>
            <p:ph idx="1"/>
          </p:nvPr>
        </p:nvPicPr>
        <p:blipFill>
          <a:blip r:embed="rId3"/>
          <a:stretch>
            <a:fillRect/>
          </a:stretch>
        </p:blipFill>
        <p:spPr>
          <a:xfrm>
            <a:off x="4288639" y="1889438"/>
            <a:ext cx="3178961" cy="4428172"/>
          </a:xfrm>
          <a:prstGeom prst="rect">
            <a:avLst/>
          </a:prstGeom>
        </p:spPr>
      </p:pic>
    </p:spTree>
    <p:extLst>
      <p:ext uri="{BB962C8B-B14F-4D97-AF65-F5344CB8AC3E}">
        <p14:creationId xmlns:p14="http://schemas.microsoft.com/office/powerpoint/2010/main" val="1133505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Visual supports</a:t>
            </a:r>
            <a:endParaRPr lang="en-GB" dirty="0"/>
          </a:p>
        </p:txBody>
      </p:sp>
      <p:pic>
        <p:nvPicPr>
          <p:cNvPr id="6" name="Content Placeholder 5"/>
          <p:cNvPicPr>
            <a:picLocks noGrp="1" noChangeAspect="1"/>
          </p:cNvPicPr>
          <p:nvPr>
            <p:ph idx="1"/>
          </p:nvPr>
        </p:nvPicPr>
        <p:blipFill>
          <a:blip r:embed="rId3"/>
          <a:stretch>
            <a:fillRect/>
          </a:stretch>
        </p:blipFill>
        <p:spPr>
          <a:xfrm>
            <a:off x="2327702" y="3025642"/>
            <a:ext cx="7597556" cy="2209747"/>
          </a:xfrm>
          <a:prstGeom prst="rect">
            <a:avLst/>
          </a:prstGeom>
        </p:spPr>
      </p:pic>
    </p:spTree>
    <p:extLst>
      <p:ext uri="{BB962C8B-B14F-4D97-AF65-F5344CB8AC3E}">
        <p14:creationId xmlns:p14="http://schemas.microsoft.com/office/powerpoint/2010/main" val="3938105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Authorship</a:t>
            </a:r>
            <a:endParaRPr lang="en-GB" dirty="0"/>
          </a:p>
        </p:txBody>
      </p:sp>
      <p:sp>
        <p:nvSpPr>
          <p:cNvPr id="7" name="Content Placeholder 2"/>
          <p:cNvSpPr txBox="1">
            <a:spLocks/>
          </p:cNvSpPr>
          <p:nvPr/>
        </p:nvSpPr>
        <p:spPr>
          <a:xfrm>
            <a:off x="1097280" y="1873550"/>
            <a:ext cx="10058400" cy="4702349"/>
          </a:xfrm>
          <a:prstGeom prst="rect">
            <a:avLst/>
          </a:prstGeom>
        </p:spPr>
        <p:txBody>
          <a:bodyPr vert="horz" lIns="0" tIns="45720" rIns="0" bIns="4572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GB" dirty="0" smtClean="0"/>
              <a:t>This unit belongs to a suite of resources developed by a Scottish Government working group including representation from:</a:t>
            </a:r>
          </a:p>
          <a:p>
            <a:pPr indent="-450000">
              <a:buFont typeface="Arial" panose="020B0604020202020204" pitchFamily="34" charset="0"/>
              <a:buChar char="•"/>
            </a:pPr>
            <a:r>
              <a:rPr lang="en-GB" dirty="0" smtClean="0"/>
              <a:t>Learning Directorate, Scottish Government</a:t>
            </a:r>
          </a:p>
          <a:p>
            <a:pPr indent="-450000">
              <a:buFont typeface="Arial" panose="020B0604020202020204" pitchFamily="34" charset="0"/>
              <a:buChar char="•"/>
            </a:pPr>
            <a:r>
              <a:rPr lang="en-GB" dirty="0" smtClean="0"/>
              <a:t>National Autism Implementation Team</a:t>
            </a:r>
          </a:p>
          <a:p>
            <a:pPr indent="-450000">
              <a:buFont typeface="Arial" panose="020B0604020202020204" pitchFamily="34" charset="0"/>
              <a:buChar char="•"/>
            </a:pPr>
            <a:r>
              <a:rPr lang="en-GB" dirty="0" smtClean="0"/>
              <a:t>Education Scotland</a:t>
            </a:r>
          </a:p>
          <a:p>
            <a:pPr indent="-450000">
              <a:buFont typeface="Arial" panose="020B0604020202020204" pitchFamily="34" charset="0"/>
              <a:buChar char="•"/>
            </a:pPr>
            <a:r>
              <a:rPr lang="en-GB" dirty="0" smtClean="0"/>
              <a:t>University of Strathclyde</a:t>
            </a:r>
          </a:p>
          <a:p>
            <a:pPr indent="-450000">
              <a:buFont typeface="Arial" panose="020B0604020202020204" pitchFamily="34" charset="0"/>
              <a:buChar char="•"/>
            </a:pPr>
            <a:r>
              <a:rPr lang="en-GB" dirty="0" smtClean="0"/>
              <a:t>General Teaching Council for Scotland</a:t>
            </a:r>
          </a:p>
          <a:p>
            <a:pPr indent="-450000">
              <a:buFont typeface="Arial" panose="020B0604020202020204" pitchFamily="34" charset="0"/>
              <a:buChar char="•"/>
            </a:pPr>
            <a:r>
              <a:rPr lang="en-GB" dirty="0" smtClean="0"/>
              <a:t>COSLA</a:t>
            </a:r>
          </a:p>
          <a:p>
            <a:pPr indent="-450000">
              <a:buFont typeface="Arial" panose="020B0604020202020204" pitchFamily="34" charset="0"/>
              <a:buChar char="•"/>
            </a:pPr>
            <a:r>
              <a:rPr lang="en-GB" dirty="0" smtClean="0"/>
              <a:t>ADES</a:t>
            </a:r>
          </a:p>
          <a:p>
            <a:pPr indent="-450000">
              <a:buFont typeface="Arial" panose="020B0604020202020204" pitchFamily="34" charset="0"/>
              <a:buChar char="•"/>
            </a:pPr>
            <a:r>
              <a:rPr lang="en-GB" dirty="0" smtClean="0"/>
              <a:t>Autistic individuals</a:t>
            </a:r>
          </a:p>
          <a:p>
            <a:pPr indent="-450000">
              <a:buFont typeface="Arial" panose="020B0604020202020204" pitchFamily="34" charset="0"/>
              <a:buChar char="•"/>
            </a:pPr>
            <a:r>
              <a:rPr lang="en-GB" dirty="0" smtClean="0"/>
              <a:t>Scottish Autism</a:t>
            </a:r>
          </a:p>
          <a:p>
            <a:pPr indent="-450000">
              <a:buFont typeface="Arial" panose="020B0604020202020204" pitchFamily="34" charset="0"/>
              <a:buChar char="•"/>
            </a:pPr>
            <a:r>
              <a:rPr lang="en-GB" dirty="0" smtClean="0"/>
              <a:t>National Autistic Society</a:t>
            </a:r>
          </a:p>
          <a:p>
            <a:pPr indent="-450000">
              <a:buFont typeface="Arial" panose="020B0604020202020204" pitchFamily="34" charset="0"/>
              <a:buChar char="•"/>
            </a:pPr>
            <a:r>
              <a:rPr lang="en-GB" dirty="0" smtClean="0"/>
              <a:t>Scottish Council of University Deans</a:t>
            </a:r>
          </a:p>
          <a:p>
            <a:pPr marL="0" indent="0">
              <a:buNone/>
            </a:pPr>
            <a:r>
              <a:rPr lang="en-GB" dirty="0" smtClean="0"/>
              <a:t>These slides should not be reproduced or used without permission.</a:t>
            </a:r>
            <a:endParaRPr lang="en-GB" dirty="0"/>
          </a:p>
        </p:txBody>
      </p:sp>
    </p:spTree>
    <p:extLst>
      <p:ext uri="{BB962C8B-B14F-4D97-AF65-F5344CB8AC3E}">
        <p14:creationId xmlns:p14="http://schemas.microsoft.com/office/powerpoint/2010/main" val="2498096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Weak central </a:t>
            </a:r>
            <a:r>
              <a:rPr lang="en-GB" dirty="0"/>
              <a:t>c</a:t>
            </a:r>
            <a:r>
              <a:rPr lang="en-GB" dirty="0" smtClean="0"/>
              <a:t>oherence</a:t>
            </a:r>
            <a:endParaRPr lang="en-GB"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72657" y="1931989"/>
            <a:ext cx="5223669" cy="3482446"/>
          </a:xfrm>
        </p:spPr>
      </p:pic>
      <p:sp>
        <p:nvSpPr>
          <p:cNvPr id="8" name="TextBox 7"/>
          <p:cNvSpPr txBox="1"/>
          <p:nvPr/>
        </p:nvSpPr>
        <p:spPr>
          <a:xfrm>
            <a:off x="2638426" y="5557839"/>
            <a:ext cx="6729413" cy="646331"/>
          </a:xfrm>
          <a:prstGeom prst="rect">
            <a:avLst/>
          </a:prstGeom>
          <a:noFill/>
        </p:spPr>
        <p:txBody>
          <a:bodyPr wrap="square" rtlCol="0">
            <a:spAutoFit/>
          </a:bodyPr>
          <a:lstStyle/>
          <a:p>
            <a:r>
              <a:rPr lang="en-GB" dirty="0">
                <a:solidFill>
                  <a:schemeClr val="tx1">
                    <a:lumMod val="75000"/>
                    <a:lumOff val="25000"/>
                  </a:schemeClr>
                </a:solidFill>
              </a:rPr>
              <a:t>“Oh look! Someone’s throw away a perfectly good squirrel!”</a:t>
            </a:r>
          </a:p>
          <a:p>
            <a:r>
              <a:rPr lang="en-GB" dirty="0">
                <a:solidFill>
                  <a:schemeClr val="tx1">
                    <a:lumMod val="75000"/>
                    <a:lumOff val="25000"/>
                  </a:schemeClr>
                </a:solidFill>
              </a:rPr>
              <a:t>(Griffin, 2009)</a:t>
            </a:r>
          </a:p>
        </p:txBody>
      </p:sp>
    </p:spTree>
    <p:extLst>
      <p:ext uri="{BB962C8B-B14F-4D97-AF65-F5344CB8AC3E}">
        <p14:creationId xmlns:p14="http://schemas.microsoft.com/office/powerpoint/2010/main" val="2717961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might we notice?</a:t>
            </a:r>
            <a:endParaRPr lang="en-GB" dirty="0"/>
          </a:p>
        </p:txBody>
      </p:sp>
      <p:sp>
        <p:nvSpPr>
          <p:cNvPr id="3" name="Content Placeholder 2"/>
          <p:cNvSpPr>
            <a:spLocks noGrp="1"/>
          </p:cNvSpPr>
          <p:nvPr>
            <p:ph idx="1"/>
          </p:nvPr>
        </p:nvSpPr>
        <p:spPr/>
        <p:txBody>
          <a:bodyPr/>
          <a:lstStyle/>
          <a:p>
            <a:r>
              <a:rPr lang="en-GB" dirty="0" smtClean="0"/>
              <a:t>The child might:</a:t>
            </a:r>
          </a:p>
          <a:p>
            <a:pPr indent="-450000">
              <a:buFont typeface="Arial" panose="020B0604020202020204" pitchFamily="34" charset="0"/>
              <a:buChar char="•"/>
            </a:pPr>
            <a:r>
              <a:rPr lang="en-GB" dirty="0" smtClean="0"/>
              <a:t>Avoid making choices</a:t>
            </a:r>
          </a:p>
          <a:p>
            <a:pPr indent="-450000">
              <a:buFont typeface="Arial" panose="020B0604020202020204" pitchFamily="34" charset="0"/>
              <a:buChar char="•"/>
            </a:pPr>
            <a:r>
              <a:rPr lang="en-GB" dirty="0" smtClean="0"/>
              <a:t>Seem to understand everything you say</a:t>
            </a:r>
          </a:p>
          <a:p>
            <a:pPr indent="-450000">
              <a:buFont typeface="Arial" panose="020B0604020202020204" pitchFamily="34" charset="0"/>
              <a:buChar char="•"/>
            </a:pPr>
            <a:r>
              <a:rPr lang="en-GB" dirty="0" smtClean="0"/>
              <a:t>Seem to miss the point</a:t>
            </a:r>
          </a:p>
          <a:p>
            <a:pPr indent="-450000">
              <a:buFont typeface="Arial" panose="020B0604020202020204" pitchFamily="34" charset="0"/>
              <a:buChar char="•"/>
            </a:pPr>
            <a:r>
              <a:rPr lang="en-GB" dirty="0" smtClean="0"/>
              <a:t>Seem to focus on irrelevant details</a:t>
            </a:r>
          </a:p>
          <a:p>
            <a:pPr indent="-450000">
              <a:buFont typeface="Arial" panose="020B0604020202020204" pitchFamily="34" charset="0"/>
              <a:buChar char="•"/>
            </a:pPr>
            <a:r>
              <a:rPr lang="en-GB" dirty="0" smtClean="0"/>
              <a:t>Read fluently but…</a:t>
            </a:r>
          </a:p>
          <a:p>
            <a:pPr indent="-450000">
              <a:buFont typeface="Arial" panose="020B0604020202020204" pitchFamily="34" charset="0"/>
              <a:buChar char="•"/>
            </a:pPr>
            <a:r>
              <a:rPr lang="en-GB" dirty="0" smtClean="0"/>
              <a:t>Rote learn maths but as it becomes more complicated…</a:t>
            </a:r>
            <a:endParaRPr lang="en-GB" dirty="0"/>
          </a:p>
        </p:txBody>
      </p:sp>
    </p:spTree>
    <p:extLst>
      <p:ext uri="{BB962C8B-B14F-4D97-AF65-F5344CB8AC3E}">
        <p14:creationId xmlns:p14="http://schemas.microsoft.com/office/powerpoint/2010/main" val="4252284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t>
            </a:r>
            <a:r>
              <a:rPr lang="en-GB" dirty="0" err="1" smtClean="0"/>
              <a:t>mindset</a:t>
            </a:r>
            <a:r>
              <a:rPr lang="en-GB" dirty="0" smtClean="0"/>
              <a:t> will help?</a:t>
            </a:r>
            <a:endParaRPr lang="en-GB" dirty="0"/>
          </a:p>
        </p:txBody>
      </p:sp>
      <p:sp>
        <p:nvSpPr>
          <p:cNvPr id="3" name="Content Placeholder 2"/>
          <p:cNvSpPr>
            <a:spLocks noGrp="1"/>
          </p:cNvSpPr>
          <p:nvPr>
            <p:ph idx="1"/>
          </p:nvPr>
        </p:nvSpPr>
        <p:spPr/>
        <p:txBody>
          <a:bodyPr/>
          <a:lstStyle/>
          <a:p>
            <a:pPr marL="0" indent="0">
              <a:buNone/>
            </a:pPr>
            <a:r>
              <a:rPr lang="en-GB" dirty="0"/>
              <a:t>The </a:t>
            </a:r>
            <a:r>
              <a:rPr lang="en-GB" dirty="0" smtClean="0"/>
              <a:t>adult might think:</a:t>
            </a:r>
            <a:endParaRPr lang="en-GB" dirty="0"/>
          </a:p>
          <a:p>
            <a:pPr indent="-450000">
              <a:buFont typeface="Arial" panose="020B0604020202020204" pitchFamily="34" charset="0"/>
              <a:buChar char="•"/>
            </a:pPr>
            <a:r>
              <a:rPr lang="en-GB" b="1" dirty="0"/>
              <a:t>D</a:t>
            </a:r>
            <a:r>
              <a:rPr lang="en-GB" b="1" dirty="0" smtClean="0"/>
              <a:t>on’t take it personally</a:t>
            </a:r>
            <a:endParaRPr lang="en-GB" b="1" dirty="0"/>
          </a:p>
          <a:p>
            <a:pPr indent="-450000">
              <a:buFont typeface="Arial" panose="020B0604020202020204" pitchFamily="34" charset="0"/>
              <a:buChar char="•"/>
            </a:pPr>
            <a:r>
              <a:rPr lang="en-GB" b="1" dirty="0"/>
              <a:t>DIRM</a:t>
            </a:r>
          </a:p>
          <a:p>
            <a:pPr indent="-450000">
              <a:buFont typeface="Arial" panose="020B0604020202020204" pitchFamily="34" charset="0"/>
              <a:buChar char="•"/>
            </a:pPr>
            <a:r>
              <a:rPr lang="en-GB" b="1" dirty="0" smtClean="0"/>
              <a:t>Why? Why? </a:t>
            </a:r>
            <a:r>
              <a:rPr lang="en-GB" b="1" dirty="0"/>
              <a:t>W</a:t>
            </a:r>
            <a:r>
              <a:rPr lang="en-GB" b="1" dirty="0" smtClean="0"/>
              <a:t>hy?</a:t>
            </a:r>
          </a:p>
          <a:p>
            <a:pPr indent="-450000">
              <a:buFont typeface="Arial" panose="020B0604020202020204" pitchFamily="34" charset="0"/>
              <a:buChar char="•"/>
            </a:pPr>
            <a:r>
              <a:rPr lang="en-GB" b="1" dirty="0"/>
              <a:t>Difference not </a:t>
            </a:r>
            <a:r>
              <a:rPr lang="en-GB" b="1" dirty="0" smtClean="0"/>
              <a:t>deficit</a:t>
            </a:r>
          </a:p>
          <a:p>
            <a:pPr indent="-450000">
              <a:buFont typeface="Arial" panose="020B0604020202020204" pitchFamily="34" charset="0"/>
              <a:buChar char="•"/>
            </a:pPr>
            <a:r>
              <a:rPr lang="en-GB" dirty="0"/>
              <a:t>How can I adapt my communication?</a:t>
            </a:r>
          </a:p>
          <a:p>
            <a:pPr indent="-450000">
              <a:buFont typeface="Arial" panose="020B0604020202020204" pitchFamily="34" charset="0"/>
              <a:buChar char="•"/>
            </a:pPr>
            <a:r>
              <a:rPr lang="en-GB" dirty="0"/>
              <a:t>Environment first</a:t>
            </a:r>
          </a:p>
          <a:p>
            <a:pPr indent="-450000">
              <a:buFont typeface="Arial" panose="020B0604020202020204" pitchFamily="34" charset="0"/>
              <a:buChar char="•"/>
            </a:pPr>
            <a:r>
              <a:rPr lang="en-GB" dirty="0"/>
              <a:t>Is the learning meaningful?</a:t>
            </a:r>
          </a:p>
          <a:p>
            <a:pPr indent="-450000">
              <a:buFont typeface="Arial" panose="020B0604020202020204" pitchFamily="34" charset="0"/>
              <a:buChar char="•"/>
            </a:pPr>
            <a:endParaRPr lang="en-GB" dirty="0" smtClean="0"/>
          </a:p>
          <a:p>
            <a:pPr indent="-450000">
              <a:buFont typeface="Arial" panose="020B0604020202020204" pitchFamily="34" charset="0"/>
              <a:buChar char="•"/>
            </a:pPr>
            <a:endParaRPr lang="en-GB" dirty="0"/>
          </a:p>
          <a:p>
            <a:pPr indent="-450000">
              <a:buFont typeface="Arial" panose="020B0604020202020204" pitchFamily="34" charset="0"/>
              <a:buChar char="•"/>
            </a:pPr>
            <a:endParaRPr lang="en-GB" dirty="0"/>
          </a:p>
        </p:txBody>
      </p:sp>
      <p:pic>
        <p:nvPicPr>
          <p:cNvPr id="5" name="Content Placeholder 3" descr="Screen Shot 2016-09-02 at 18.47.24.png"/>
          <p:cNvPicPr>
            <a:picLocks noChangeAspect="1"/>
          </p:cNvPicPr>
          <p:nvPr/>
        </p:nvPicPr>
        <p:blipFill rotWithShape="1">
          <a:blip r:embed="rId3">
            <a:extLst>
              <a:ext uri="{28A0092B-C50C-407E-A947-70E740481C1C}">
                <a14:useLocalDpi xmlns:a14="http://schemas.microsoft.com/office/drawing/2010/main" val="0"/>
              </a:ext>
            </a:extLst>
          </a:blip>
          <a:srcRect l="1184" r="316"/>
          <a:stretch/>
        </p:blipFill>
        <p:spPr bwMode="auto">
          <a:xfrm>
            <a:off x="9037259" y="4229940"/>
            <a:ext cx="1311128" cy="2004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2065588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we do?</a:t>
            </a:r>
            <a:endParaRPr lang="en-GB" dirty="0"/>
          </a:p>
        </p:txBody>
      </p:sp>
      <p:sp>
        <p:nvSpPr>
          <p:cNvPr id="3" name="Content Placeholder 2"/>
          <p:cNvSpPr>
            <a:spLocks noGrp="1"/>
          </p:cNvSpPr>
          <p:nvPr>
            <p:ph idx="1"/>
          </p:nvPr>
        </p:nvSpPr>
        <p:spPr>
          <a:xfrm>
            <a:off x="1097280" y="1917451"/>
            <a:ext cx="7543801" cy="4444708"/>
          </a:xfrm>
        </p:spPr>
        <p:txBody>
          <a:bodyPr>
            <a:normAutofit fontScale="92500" lnSpcReduction="10000"/>
          </a:bodyPr>
          <a:lstStyle/>
          <a:p>
            <a:pPr marL="342900" lvl="1" indent="-342900">
              <a:spcBef>
                <a:spcPts val="1200"/>
              </a:spcBef>
              <a:spcAft>
                <a:spcPts val="200"/>
              </a:spcAft>
              <a:buSzPct val="100000"/>
              <a:buFont typeface="Arial" panose="020B0604020202020204" pitchFamily="34" charset="0"/>
              <a:buChar char="•"/>
            </a:pPr>
            <a:r>
              <a:rPr lang="en-GB" sz="2400" dirty="0"/>
              <a:t>Support choices</a:t>
            </a:r>
          </a:p>
          <a:p>
            <a:pPr marL="342900" lvl="1" indent="-342900">
              <a:spcBef>
                <a:spcPts val="1200"/>
              </a:spcBef>
              <a:spcAft>
                <a:spcPts val="200"/>
              </a:spcAft>
              <a:buSzPct val="100000"/>
              <a:buFont typeface="Arial" panose="020B0604020202020204" pitchFamily="34" charset="0"/>
              <a:buChar char="•"/>
            </a:pPr>
            <a:r>
              <a:rPr lang="en-GB" sz="2400" dirty="0"/>
              <a:t>Forced alternatives</a:t>
            </a:r>
          </a:p>
          <a:p>
            <a:pPr marL="342900" lvl="1" indent="-342900">
              <a:spcBef>
                <a:spcPts val="1200"/>
              </a:spcBef>
              <a:spcAft>
                <a:spcPts val="200"/>
              </a:spcAft>
              <a:buSzPct val="100000"/>
              <a:buFont typeface="Arial" panose="020B0604020202020204" pitchFamily="34" charset="0"/>
              <a:buChar char="•"/>
            </a:pPr>
            <a:r>
              <a:rPr lang="en-GB" sz="2400" dirty="0"/>
              <a:t>Visual prompts</a:t>
            </a:r>
          </a:p>
          <a:p>
            <a:pPr marL="342900" lvl="1" indent="-342900">
              <a:spcBef>
                <a:spcPts val="1200"/>
              </a:spcBef>
              <a:spcAft>
                <a:spcPts val="200"/>
              </a:spcAft>
              <a:buSzPct val="100000"/>
              <a:buFont typeface="Arial" panose="020B0604020202020204" pitchFamily="34" charset="0"/>
              <a:buChar char="•"/>
            </a:pPr>
            <a:r>
              <a:rPr lang="en-GB" sz="2400" dirty="0"/>
              <a:t>Identify the main idea in new information</a:t>
            </a:r>
          </a:p>
          <a:p>
            <a:pPr marL="342900" lvl="1" indent="-342900">
              <a:spcBef>
                <a:spcPts val="1200"/>
              </a:spcBef>
              <a:spcAft>
                <a:spcPts val="200"/>
              </a:spcAft>
              <a:buSzPct val="100000"/>
              <a:buFont typeface="Arial" panose="020B0604020202020204" pitchFamily="34" charset="0"/>
              <a:buChar char="•"/>
            </a:pPr>
            <a:r>
              <a:rPr lang="en-GB" sz="2400" dirty="0"/>
              <a:t>Identify key learning points</a:t>
            </a:r>
          </a:p>
          <a:p>
            <a:pPr marL="342900" lvl="1" indent="-342900">
              <a:spcBef>
                <a:spcPts val="1200"/>
              </a:spcBef>
              <a:spcAft>
                <a:spcPts val="200"/>
              </a:spcAft>
              <a:buSzPct val="100000"/>
              <a:buFont typeface="Arial" panose="020B0604020202020204" pitchFamily="34" charset="0"/>
              <a:buChar char="•"/>
            </a:pPr>
            <a:r>
              <a:rPr lang="en-GB" sz="2400" dirty="0"/>
              <a:t>Make links explicit</a:t>
            </a:r>
          </a:p>
          <a:p>
            <a:pPr marL="342900" lvl="1" indent="-342900">
              <a:spcBef>
                <a:spcPts val="1200"/>
              </a:spcBef>
              <a:spcAft>
                <a:spcPts val="200"/>
              </a:spcAft>
              <a:buSzPct val="100000"/>
              <a:buFont typeface="Arial" panose="020B0604020202020204" pitchFamily="34" charset="0"/>
              <a:buChar char="•"/>
            </a:pPr>
            <a:r>
              <a:rPr lang="en-GB" sz="2400" dirty="0"/>
              <a:t>Fore warn or changes and events</a:t>
            </a:r>
          </a:p>
          <a:p>
            <a:pPr marL="342900" lvl="1" indent="-342900">
              <a:spcBef>
                <a:spcPts val="1200"/>
              </a:spcBef>
              <a:spcAft>
                <a:spcPts val="200"/>
              </a:spcAft>
              <a:buSzPct val="100000"/>
              <a:buFont typeface="Arial" panose="020B0604020202020204" pitchFamily="34" charset="0"/>
              <a:buChar char="•"/>
            </a:pPr>
            <a:r>
              <a:rPr lang="en-GB" sz="2400" dirty="0"/>
              <a:t>Change one element at a time</a:t>
            </a:r>
          </a:p>
          <a:p>
            <a:pPr marL="342900" lvl="1" indent="-342900">
              <a:spcBef>
                <a:spcPts val="1200"/>
              </a:spcBef>
              <a:spcAft>
                <a:spcPts val="200"/>
              </a:spcAft>
              <a:buSzPct val="100000"/>
              <a:buFont typeface="Arial" panose="020B0604020202020204" pitchFamily="34" charset="0"/>
              <a:buChar char="•"/>
            </a:pPr>
            <a:r>
              <a:rPr lang="en-GB" sz="2400" dirty="0"/>
              <a:t>Rehearse</a:t>
            </a:r>
          </a:p>
          <a:p>
            <a:pPr marL="342900" lvl="1" indent="-342900">
              <a:spcBef>
                <a:spcPts val="1200"/>
              </a:spcBef>
              <a:spcAft>
                <a:spcPts val="200"/>
              </a:spcAft>
              <a:buSzPct val="100000"/>
              <a:buFont typeface="Arial" panose="020B0604020202020204" pitchFamily="34" charset="0"/>
              <a:buChar char="•"/>
            </a:pPr>
            <a:r>
              <a:rPr lang="en-GB" sz="2400" dirty="0"/>
              <a:t>Consider using Social Stories ™</a:t>
            </a:r>
          </a:p>
        </p:txBody>
      </p:sp>
    </p:spTree>
    <p:extLst>
      <p:ext uri="{BB962C8B-B14F-4D97-AF65-F5344CB8AC3E}">
        <p14:creationId xmlns:p14="http://schemas.microsoft.com/office/powerpoint/2010/main" val="638292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choices</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30686" y="2210145"/>
            <a:ext cx="4991587" cy="3724489"/>
          </a:xfrm>
        </p:spPr>
      </p:pic>
    </p:spTree>
    <p:extLst>
      <p:ext uri="{BB962C8B-B14F-4D97-AF65-F5344CB8AC3E}">
        <p14:creationId xmlns:p14="http://schemas.microsoft.com/office/powerpoint/2010/main" val="750932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 blindness</a:t>
            </a:r>
            <a:endParaRPr lang="en-GB" dirty="0"/>
          </a:p>
        </p:txBody>
      </p:sp>
      <p:pic>
        <p:nvPicPr>
          <p:cNvPr id="5" name="Content Placeholder 4"/>
          <p:cNvPicPr>
            <a:picLocks noGrp="1" noChangeAspect="1"/>
          </p:cNvPicPr>
          <p:nvPr>
            <p:ph idx="1"/>
          </p:nvPr>
        </p:nvPicPr>
        <p:blipFill>
          <a:blip r:embed="rId3"/>
          <a:stretch>
            <a:fillRect/>
          </a:stretch>
        </p:blipFill>
        <p:spPr>
          <a:xfrm>
            <a:off x="4467910" y="1864194"/>
            <a:ext cx="3317139" cy="4267665"/>
          </a:xfrm>
          <a:prstGeom prst="rect">
            <a:avLst/>
          </a:prstGeom>
        </p:spPr>
      </p:pic>
    </p:spTree>
    <p:extLst>
      <p:ext uri="{BB962C8B-B14F-4D97-AF65-F5344CB8AC3E}">
        <p14:creationId xmlns:p14="http://schemas.microsoft.com/office/powerpoint/2010/main" val="2782630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NAIT cognitive theories guide</a:t>
            </a:r>
            <a:endParaRPr lang="en-GB" dirty="0"/>
          </a:p>
        </p:txBody>
      </p:sp>
      <p:pic>
        <p:nvPicPr>
          <p:cNvPr id="5" name="Content Placeholder 4"/>
          <p:cNvPicPr>
            <a:picLocks noGrp="1"/>
          </p:cNvPicPr>
          <p:nvPr>
            <p:ph idx="1"/>
          </p:nvPr>
        </p:nvPicPr>
        <p:blipFill rotWithShape="1">
          <a:blip r:embed="rId3"/>
          <a:srcRect l="5650" t="17864" r="25050" b="14001"/>
          <a:stretch/>
        </p:blipFill>
        <p:spPr bwMode="auto">
          <a:xfrm>
            <a:off x="3512738" y="1972982"/>
            <a:ext cx="5227484" cy="4176806"/>
          </a:xfrm>
          <a:prstGeom prst="rect">
            <a:avLst/>
          </a:prstGeom>
          <a:ln>
            <a:solidFill>
              <a:schemeClr val="accent3">
                <a:lumMod val="7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30226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Collaborative </a:t>
            </a:r>
            <a:r>
              <a:rPr lang="en-GB" dirty="0" err="1" smtClean="0"/>
              <a:t>groupwork</a:t>
            </a:r>
            <a:endParaRPr lang="en-GB" dirty="0"/>
          </a:p>
        </p:txBody>
      </p:sp>
      <p:pic>
        <p:nvPicPr>
          <p:cNvPr id="4" name="Content Placeholder 3"/>
          <p:cNvPicPr>
            <a:picLocks noGrp="1" noChangeAspect="1"/>
          </p:cNvPicPr>
          <p:nvPr>
            <p:ph idx="1"/>
          </p:nvPr>
        </p:nvPicPr>
        <p:blipFill>
          <a:blip r:embed="rId3"/>
          <a:stretch>
            <a:fillRect/>
          </a:stretch>
        </p:blipFill>
        <p:spPr>
          <a:xfrm>
            <a:off x="3200400" y="2245093"/>
            <a:ext cx="5848633" cy="4007678"/>
          </a:xfrm>
          <a:prstGeom prst="rect">
            <a:avLst/>
          </a:prstGeom>
        </p:spPr>
      </p:pic>
    </p:spTree>
    <p:extLst>
      <p:ext uri="{BB962C8B-B14F-4D97-AF65-F5344CB8AC3E}">
        <p14:creationId xmlns:p14="http://schemas.microsoft.com/office/powerpoint/2010/main" val="919214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peer interactions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890876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9375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
          </p:nvPr>
        </p:nvSpPr>
        <p:spPr/>
        <p:txBody>
          <a:bodyPr/>
          <a:lstStyle/>
          <a:p>
            <a:pPr indent="-360000">
              <a:buFont typeface="Arial" panose="020B0604020202020204" pitchFamily="34" charset="0"/>
              <a:buChar char="•"/>
            </a:pPr>
            <a:r>
              <a:rPr lang="en-GB" b="1" dirty="0"/>
              <a:t>Environment first</a:t>
            </a:r>
          </a:p>
          <a:p>
            <a:pPr indent="-360000">
              <a:buFont typeface="Arial" panose="020B0604020202020204" pitchFamily="34" charset="0"/>
              <a:buChar char="•"/>
            </a:pPr>
            <a:r>
              <a:rPr lang="en-GB" b="1" dirty="0"/>
              <a:t>Provide predictability</a:t>
            </a:r>
          </a:p>
          <a:p>
            <a:pPr indent="-360000">
              <a:buFont typeface="Arial" panose="020B0604020202020204" pitchFamily="34" charset="0"/>
              <a:buChar char="•"/>
            </a:pPr>
            <a:r>
              <a:rPr lang="en-GB" b="1" dirty="0"/>
              <a:t>Make learning meaningful</a:t>
            </a:r>
          </a:p>
          <a:p>
            <a:pPr indent="-360000">
              <a:buFont typeface="Arial" panose="020B0604020202020204" pitchFamily="34" charset="0"/>
              <a:buChar char="•"/>
            </a:pPr>
            <a:r>
              <a:rPr lang="en-GB" dirty="0"/>
              <a:t>Seek to understand distressed behaviour</a:t>
            </a:r>
          </a:p>
          <a:p>
            <a:pPr indent="-360000">
              <a:buFont typeface="Arial" panose="020B0604020202020204" pitchFamily="34" charset="0"/>
              <a:buChar char="•"/>
            </a:pPr>
            <a:r>
              <a:rPr lang="en-GB" dirty="0"/>
              <a:t>Ensure adjustments are </a:t>
            </a:r>
            <a:r>
              <a:rPr lang="en-GB" dirty="0" smtClean="0"/>
              <a:t>anticipatory</a:t>
            </a:r>
          </a:p>
          <a:p>
            <a:pPr indent="-360000">
              <a:buFont typeface="Arial" panose="020B0604020202020204" pitchFamily="34" charset="0"/>
              <a:buChar char="•"/>
            </a:pPr>
            <a:r>
              <a:rPr lang="en-GB" dirty="0" smtClean="0"/>
              <a:t>Difference, not deficit</a:t>
            </a:r>
            <a:endParaRPr lang="en-GB" dirty="0"/>
          </a:p>
          <a:p>
            <a:pPr indent="-360000">
              <a:buFont typeface="Arial" panose="020B0604020202020204" pitchFamily="34" charset="0"/>
              <a:buChar char="•"/>
            </a:pPr>
            <a:r>
              <a:rPr lang="en-GB" dirty="0" smtClean="0"/>
              <a:t>‘We </a:t>
            </a:r>
            <a:r>
              <a:rPr lang="en-GB" dirty="0"/>
              <a:t>were expecting you</a:t>
            </a:r>
            <a:r>
              <a:rPr lang="en-GB" dirty="0" smtClean="0"/>
              <a:t>!’</a:t>
            </a:r>
            <a:endParaRPr lang="en-GB" dirty="0"/>
          </a:p>
        </p:txBody>
      </p:sp>
      <p:pic>
        <p:nvPicPr>
          <p:cNvPr id="6" name="Picture 5"/>
          <p:cNvPicPr>
            <a:picLocks noChangeAspect="1"/>
          </p:cNvPicPr>
          <p:nvPr/>
        </p:nvPicPr>
        <p:blipFill>
          <a:blip r:embed="rId3"/>
          <a:stretch>
            <a:fillRect/>
          </a:stretch>
        </p:blipFill>
        <p:spPr>
          <a:xfrm>
            <a:off x="9025898" y="274639"/>
            <a:ext cx="1231900" cy="1057103"/>
          </a:xfrm>
          <a:prstGeom prst="rect">
            <a:avLst/>
          </a:prstGeom>
        </p:spPr>
      </p:pic>
    </p:spTree>
    <p:extLst>
      <p:ext uri="{BB962C8B-B14F-4D97-AF65-F5344CB8AC3E}">
        <p14:creationId xmlns:p14="http://schemas.microsoft.com/office/powerpoint/2010/main" val="660171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a:t>
            </a:r>
            <a:endParaRPr lang="en-GB" dirty="0"/>
          </a:p>
        </p:txBody>
      </p:sp>
      <p:sp>
        <p:nvSpPr>
          <p:cNvPr id="3" name="Content Placeholder 2"/>
          <p:cNvSpPr>
            <a:spLocks noGrp="1"/>
          </p:cNvSpPr>
          <p:nvPr>
            <p:ph idx="1"/>
          </p:nvPr>
        </p:nvSpPr>
        <p:spPr/>
        <p:txBody>
          <a:bodyPr>
            <a:normAutofit/>
          </a:bodyPr>
          <a:lstStyle/>
          <a:p>
            <a:pPr indent="-450000">
              <a:buFont typeface="Arial" panose="020B0604020202020204" pitchFamily="34" charset="0"/>
              <a:buChar char="•"/>
            </a:pPr>
            <a:r>
              <a:rPr lang="en-GB" sz="2600" dirty="0"/>
              <a:t>Key Messages</a:t>
            </a:r>
          </a:p>
          <a:p>
            <a:pPr indent="-450000">
              <a:buFont typeface="Arial" panose="020B0604020202020204" pitchFamily="34" charset="0"/>
              <a:buChar char="•"/>
            </a:pPr>
            <a:r>
              <a:rPr lang="en-GB" sz="2600" dirty="0"/>
              <a:t>The profile of autism</a:t>
            </a:r>
          </a:p>
          <a:p>
            <a:pPr indent="-450000">
              <a:buFont typeface="Arial" panose="020B0604020202020204" pitchFamily="34" charset="0"/>
              <a:buChar char="•"/>
            </a:pPr>
            <a:r>
              <a:rPr lang="en-GB" sz="2600" dirty="0"/>
              <a:t>Cognitive theories</a:t>
            </a:r>
          </a:p>
          <a:p>
            <a:pPr indent="-450000">
              <a:buFont typeface="Arial" panose="020B0604020202020204" pitchFamily="34" charset="0"/>
              <a:buChar char="•"/>
            </a:pPr>
            <a:r>
              <a:rPr lang="en-GB" sz="2600" dirty="0"/>
              <a:t>Teacher </a:t>
            </a:r>
            <a:r>
              <a:rPr lang="en-GB" sz="2600" dirty="0" err="1"/>
              <a:t>mindset</a:t>
            </a:r>
            <a:endParaRPr lang="en-GB" sz="2600" dirty="0"/>
          </a:p>
          <a:p>
            <a:pPr indent="-450000">
              <a:buFont typeface="Arial" panose="020B0604020202020204" pitchFamily="34" charset="0"/>
              <a:buChar char="•"/>
            </a:pPr>
            <a:r>
              <a:rPr lang="en-GB" sz="2600" dirty="0"/>
              <a:t>Inclusive classroom practice</a:t>
            </a:r>
          </a:p>
          <a:p>
            <a:pPr indent="-450000">
              <a:buFont typeface="Arial" panose="020B0604020202020204" pitchFamily="34" charset="0"/>
              <a:buChar char="•"/>
            </a:pPr>
            <a:r>
              <a:rPr lang="en-GB" sz="2600" dirty="0"/>
              <a:t>Supporting peer interactions</a:t>
            </a:r>
          </a:p>
          <a:p>
            <a:pPr indent="-450000">
              <a:buFont typeface="Arial" panose="020B0604020202020204" pitchFamily="34" charset="0"/>
              <a:buChar char="•"/>
            </a:pPr>
            <a:r>
              <a:rPr lang="en-GB" sz="2600" dirty="0"/>
              <a:t>Key Messages</a:t>
            </a:r>
            <a:endParaRPr lang="en-GB" dirty="0" smtClean="0"/>
          </a:p>
          <a:p>
            <a:endParaRPr lang="en-GB" dirty="0" smtClean="0"/>
          </a:p>
          <a:p>
            <a:endParaRPr lang="en-GB" dirty="0"/>
          </a:p>
        </p:txBody>
      </p:sp>
    </p:spTree>
    <p:extLst>
      <p:ext uri="{BB962C8B-B14F-4D97-AF65-F5344CB8AC3E}">
        <p14:creationId xmlns:p14="http://schemas.microsoft.com/office/powerpoint/2010/main" val="3302614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
          </p:nvPr>
        </p:nvSpPr>
        <p:spPr/>
        <p:txBody>
          <a:bodyPr/>
          <a:lstStyle/>
          <a:p>
            <a:pPr indent="-360000">
              <a:buFont typeface="Arial" panose="020B0604020202020204" pitchFamily="34" charset="0"/>
              <a:buChar char="•"/>
            </a:pPr>
            <a:r>
              <a:rPr lang="en-GB" b="1" dirty="0"/>
              <a:t>Environment first</a:t>
            </a:r>
          </a:p>
          <a:p>
            <a:pPr indent="-360000">
              <a:buFont typeface="Arial" panose="020B0604020202020204" pitchFamily="34" charset="0"/>
              <a:buChar char="•"/>
            </a:pPr>
            <a:r>
              <a:rPr lang="en-GB" b="1" dirty="0"/>
              <a:t>Provide predictability</a:t>
            </a:r>
          </a:p>
          <a:p>
            <a:pPr indent="-360000">
              <a:buFont typeface="Arial" panose="020B0604020202020204" pitchFamily="34" charset="0"/>
              <a:buChar char="•"/>
            </a:pPr>
            <a:r>
              <a:rPr lang="en-GB" b="1" dirty="0"/>
              <a:t>Make learning meaningful</a:t>
            </a:r>
          </a:p>
          <a:p>
            <a:pPr indent="-360000">
              <a:buFont typeface="Arial" panose="020B0604020202020204" pitchFamily="34" charset="0"/>
              <a:buChar char="•"/>
            </a:pPr>
            <a:r>
              <a:rPr lang="en-GB" dirty="0"/>
              <a:t>Seek to understand distressed behaviour</a:t>
            </a:r>
          </a:p>
          <a:p>
            <a:pPr indent="-360000">
              <a:buFont typeface="Arial" panose="020B0604020202020204" pitchFamily="34" charset="0"/>
              <a:buChar char="•"/>
            </a:pPr>
            <a:r>
              <a:rPr lang="en-GB" dirty="0"/>
              <a:t>Ensure adjustments are </a:t>
            </a:r>
            <a:r>
              <a:rPr lang="en-GB" dirty="0" smtClean="0"/>
              <a:t>anticipatory</a:t>
            </a:r>
          </a:p>
          <a:p>
            <a:pPr indent="-360000">
              <a:buFont typeface="Arial" panose="020B0604020202020204" pitchFamily="34" charset="0"/>
              <a:buChar char="•"/>
            </a:pPr>
            <a:r>
              <a:rPr lang="en-GB" dirty="0" smtClean="0"/>
              <a:t>Difference, not deficit</a:t>
            </a:r>
            <a:endParaRPr lang="en-GB" dirty="0"/>
          </a:p>
          <a:p>
            <a:pPr indent="-360000">
              <a:buFont typeface="Arial" panose="020B0604020202020204" pitchFamily="34" charset="0"/>
              <a:buChar char="•"/>
            </a:pPr>
            <a:r>
              <a:rPr lang="en-GB" dirty="0" smtClean="0"/>
              <a:t>‘We </a:t>
            </a:r>
            <a:r>
              <a:rPr lang="en-GB" dirty="0"/>
              <a:t>were expecting you</a:t>
            </a:r>
            <a:r>
              <a:rPr lang="en-GB" dirty="0" smtClean="0"/>
              <a:t>!’</a:t>
            </a:r>
            <a:endParaRPr lang="en-GB" dirty="0"/>
          </a:p>
        </p:txBody>
      </p:sp>
      <p:pic>
        <p:nvPicPr>
          <p:cNvPr id="6" name="Picture 5"/>
          <p:cNvPicPr>
            <a:picLocks noChangeAspect="1"/>
          </p:cNvPicPr>
          <p:nvPr/>
        </p:nvPicPr>
        <p:blipFill>
          <a:blip r:embed="rId3"/>
          <a:stretch>
            <a:fillRect/>
          </a:stretch>
        </p:blipFill>
        <p:spPr>
          <a:xfrm>
            <a:off x="9025898" y="274639"/>
            <a:ext cx="1231900" cy="1057103"/>
          </a:xfrm>
          <a:prstGeom prst="rect">
            <a:avLst/>
          </a:prstGeom>
        </p:spPr>
      </p:pic>
    </p:spTree>
    <p:extLst>
      <p:ext uri="{BB962C8B-B14F-4D97-AF65-F5344CB8AC3E}">
        <p14:creationId xmlns:p14="http://schemas.microsoft.com/office/powerpoint/2010/main" val="3149318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Autism diagnosis in DSM 5</a:t>
            </a:r>
            <a:endParaRPr lang="en-GB" dirty="0"/>
          </a:p>
        </p:txBody>
      </p:sp>
      <p:pic>
        <p:nvPicPr>
          <p:cNvPr id="5" name="Content Placeholder 4"/>
          <p:cNvPicPr>
            <a:picLocks noGrp="1" noChangeAspect="1"/>
          </p:cNvPicPr>
          <p:nvPr>
            <p:ph idx="1"/>
          </p:nvPr>
        </p:nvPicPr>
        <p:blipFill>
          <a:blip r:embed="rId3"/>
          <a:stretch>
            <a:fillRect/>
          </a:stretch>
        </p:blipFill>
        <p:spPr>
          <a:xfrm>
            <a:off x="2451744" y="1737362"/>
            <a:ext cx="7290893" cy="4587731"/>
          </a:xfrm>
          <a:prstGeom prst="rect">
            <a:avLst/>
          </a:prstGeom>
        </p:spPr>
      </p:pic>
    </p:spTree>
    <p:extLst>
      <p:ext uri="{BB962C8B-B14F-4D97-AF65-F5344CB8AC3E}">
        <p14:creationId xmlns:p14="http://schemas.microsoft.com/office/powerpoint/2010/main" val="4095689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you see?</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3415088"/>
              </p:ext>
            </p:extLst>
          </p:nvPr>
        </p:nvGraphicFramePr>
        <p:xfrm>
          <a:off x="1965325" y="1770064"/>
          <a:ext cx="8131175" cy="4478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029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Sensory differences</a:t>
            </a:r>
            <a:endParaRPr lang="en-GB" dirty="0"/>
          </a:p>
        </p:txBody>
      </p:sp>
      <p:sp>
        <p:nvSpPr>
          <p:cNvPr id="3" name="Content Placeholder 2"/>
          <p:cNvSpPr>
            <a:spLocks noGrp="1"/>
          </p:cNvSpPr>
          <p:nvPr>
            <p:ph idx="1"/>
          </p:nvPr>
        </p:nvSpPr>
        <p:spPr/>
        <p:txBody>
          <a:bodyPr/>
          <a:lstStyle/>
          <a:p>
            <a:r>
              <a:rPr lang="en-GB" dirty="0">
                <a:hlinkClick r:id="rId3"/>
              </a:rPr>
              <a:t>https://</a:t>
            </a:r>
            <a:r>
              <a:rPr lang="en-GB" dirty="0" smtClean="0">
                <a:hlinkClick r:id="rId3"/>
              </a:rPr>
              <a:t>youtu.be/PA7F8LBG4Iw</a:t>
            </a:r>
            <a:endParaRPr lang="en-GB" dirty="0" smtClean="0"/>
          </a:p>
          <a:p>
            <a:endParaRPr lang="en-GB" dirty="0" smtClean="0"/>
          </a:p>
        </p:txBody>
      </p:sp>
    </p:spTree>
    <p:extLst>
      <p:ext uri="{BB962C8B-B14F-4D97-AF65-F5344CB8AC3E}">
        <p14:creationId xmlns:p14="http://schemas.microsoft.com/office/powerpoint/2010/main" val="1857068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Make learning meaningful</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18690806"/>
              </p:ext>
            </p:extLst>
          </p:nvPr>
        </p:nvGraphicFramePr>
        <p:xfrm>
          <a:off x="2169460" y="1953841"/>
          <a:ext cx="7942728" cy="4375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9025898" y="274639"/>
            <a:ext cx="1231900" cy="1057103"/>
          </a:xfrm>
          <a:prstGeom prst="rect">
            <a:avLst/>
          </a:prstGeom>
        </p:spPr>
      </p:pic>
      <p:sp>
        <p:nvSpPr>
          <p:cNvPr id="3" name="TextBox 2"/>
          <p:cNvSpPr txBox="1"/>
          <p:nvPr/>
        </p:nvSpPr>
        <p:spPr>
          <a:xfrm>
            <a:off x="2495550" y="2427191"/>
            <a:ext cx="7200900" cy="646331"/>
          </a:xfrm>
          <a:prstGeom prst="rect">
            <a:avLst/>
          </a:prstGeom>
          <a:noFill/>
        </p:spPr>
        <p:txBody>
          <a:bodyPr wrap="square" rtlCol="0">
            <a:spAutoFit/>
          </a:bodyPr>
          <a:lstStyle/>
          <a:p>
            <a:pPr algn="ctr"/>
            <a:r>
              <a:rPr lang="en-GB" sz="3600" spc="-50" dirty="0">
                <a:solidFill>
                  <a:srgbClr val="082031">
                    <a:lumMod val="75000"/>
                    <a:lumOff val="25000"/>
                  </a:srgbClr>
                </a:solidFill>
                <a:ea typeface="+mj-ea"/>
                <a:cs typeface="+mj-cs"/>
              </a:rPr>
              <a:t>Developmental stages</a:t>
            </a:r>
            <a:endParaRPr lang="en-GB" sz="3600" dirty="0"/>
          </a:p>
        </p:txBody>
      </p:sp>
    </p:spTree>
    <p:extLst>
      <p:ext uri="{BB962C8B-B14F-4D97-AF65-F5344CB8AC3E}">
        <p14:creationId xmlns:p14="http://schemas.microsoft.com/office/powerpoint/2010/main" val="284789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Cognitive theories of autism</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87334506"/>
              </p:ext>
            </p:extLst>
          </p:nvPr>
        </p:nvGraphicFramePr>
        <p:xfrm>
          <a:off x="3406588" y="1985159"/>
          <a:ext cx="5325036" cy="4200490"/>
        </p:xfrm>
        <a:graphic>
          <a:graphicData uri="http://schemas.openxmlformats.org/drawingml/2006/table">
            <a:tbl>
              <a:tblPr firstRow="1" bandRow="1">
                <a:tableStyleId>{5C22544A-7EE6-4342-B048-85BDC9FD1C3A}</a:tableStyleId>
              </a:tblPr>
              <a:tblGrid>
                <a:gridCol w="5325036">
                  <a:extLst>
                    <a:ext uri="{9D8B030D-6E8A-4147-A177-3AD203B41FA5}">
                      <a16:colId xmlns:a16="http://schemas.microsoft.com/office/drawing/2014/main" val="1940593097"/>
                    </a:ext>
                  </a:extLst>
                </a:gridCol>
              </a:tblGrid>
              <a:tr h="600070">
                <a:tc>
                  <a:txBody>
                    <a:bodyPr/>
                    <a:lstStyle/>
                    <a:p>
                      <a:pPr algn="ctr"/>
                      <a:r>
                        <a:rPr lang="en-GB" sz="2400" dirty="0" smtClean="0"/>
                        <a:t>Theory</a:t>
                      </a:r>
                      <a:endParaRPr lang="en-GB" sz="2400" dirty="0"/>
                    </a:p>
                  </a:txBody>
                  <a:tcPr/>
                </a:tc>
                <a:extLst>
                  <a:ext uri="{0D108BD9-81ED-4DB2-BD59-A6C34878D82A}">
                    <a16:rowId xmlns:a16="http://schemas.microsoft.com/office/drawing/2014/main" val="1497644364"/>
                  </a:ext>
                </a:extLst>
              </a:tr>
              <a:tr h="600070">
                <a:tc>
                  <a:txBody>
                    <a:bodyPr/>
                    <a:lstStyle/>
                    <a:p>
                      <a:pPr algn="ctr"/>
                      <a:r>
                        <a:rPr lang="en-GB" sz="2400" dirty="0" smtClean="0"/>
                        <a:t>Theory of mind</a:t>
                      </a:r>
                      <a:endParaRPr lang="en-GB" sz="2400" dirty="0"/>
                    </a:p>
                  </a:txBody>
                  <a:tcPr/>
                </a:tc>
                <a:extLst>
                  <a:ext uri="{0D108BD9-81ED-4DB2-BD59-A6C34878D82A}">
                    <a16:rowId xmlns:a16="http://schemas.microsoft.com/office/drawing/2014/main" val="4124638572"/>
                  </a:ext>
                </a:extLst>
              </a:tr>
              <a:tr h="600070">
                <a:tc>
                  <a:txBody>
                    <a:bodyPr/>
                    <a:lstStyle/>
                    <a:p>
                      <a:pPr algn="ctr"/>
                      <a:r>
                        <a:rPr lang="en-GB" sz="2400" dirty="0" smtClean="0"/>
                        <a:t>Executive function</a:t>
                      </a:r>
                      <a:endParaRPr lang="en-GB" sz="2400" dirty="0"/>
                    </a:p>
                  </a:txBody>
                  <a:tcPr/>
                </a:tc>
                <a:extLst>
                  <a:ext uri="{0D108BD9-81ED-4DB2-BD59-A6C34878D82A}">
                    <a16:rowId xmlns:a16="http://schemas.microsoft.com/office/drawing/2014/main" val="3709992318"/>
                  </a:ext>
                </a:extLst>
              </a:tr>
              <a:tr h="600070">
                <a:tc>
                  <a:txBody>
                    <a:bodyPr/>
                    <a:lstStyle/>
                    <a:p>
                      <a:pPr algn="ctr"/>
                      <a:r>
                        <a:rPr lang="en-GB" sz="2400" dirty="0" smtClean="0"/>
                        <a:t>Weak central coherence</a:t>
                      </a:r>
                      <a:endParaRPr lang="en-GB" sz="2400" dirty="0"/>
                    </a:p>
                  </a:txBody>
                  <a:tcPr/>
                </a:tc>
                <a:extLst>
                  <a:ext uri="{0D108BD9-81ED-4DB2-BD59-A6C34878D82A}">
                    <a16:rowId xmlns:a16="http://schemas.microsoft.com/office/drawing/2014/main" val="1655346703"/>
                  </a:ext>
                </a:extLst>
              </a:tr>
              <a:tr h="600070">
                <a:tc>
                  <a:txBody>
                    <a:bodyPr/>
                    <a:lstStyle/>
                    <a:p>
                      <a:pPr algn="ctr"/>
                      <a:r>
                        <a:rPr lang="en-GB" sz="2400" dirty="0" smtClean="0"/>
                        <a:t>Context blindness</a:t>
                      </a:r>
                      <a:endParaRPr lang="en-GB" sz="2400" dirty="0"/>
                    </a:p>
                  </a:txBody>
                  <a:tcPr/>
                </a:tc>
                <a:extLst>
                  <a:ext uri="{0D108BD9-81ED-4DB2-BD59-A6C34878D82A}">
                    <a16:rowId xmlns:a16="http://schemas.microsoft.com/office/drawing/2014/main" val="3198849303"/>
                  </a:ext>
                </a:extLst>
              </a:tr>
              <a:tr h="600070">
                <a:tc>
                  <a:txBody>
                    <a:bodyPr/>
                    <a:lstStyle/>
                    <a:p>
                      <a:pPr algn="ctr"/>
                      <a:r>
                        <a:rPr lang="en-GB" sz="2400" dirty="0" smtClean="0"/>
                        <a:t>Double</a:t>
                      </a:r>
                      <a:r>
                        <a:rPr lang="en-GB" sz="2400" baseline="0" dirty="0" smtClean="0"/>
                        <a:t> empathy problem</a:t>
                      </a:r>
                      <a:endParaRPr lang="en-GB" sz="2400" dirty="0"/>
                    </a:p>
                  </a:txBody>
                  <a:tcPr/>
                </a:tc>
                <a:extLst>
                  <a:ext uri="{0D108BD9-81ED-4DB2-BD59-A6C34878D82A}">
                    <a16:rowId xmlns:a16="http://schemas.microsoft.com/office/drawing/2014/main" val="2576163134"/>
                  </a:ext>
                </a:extLst>
              </a:tr>
              <a:tr h="600070">
                <a:tc>
                  <a:txBody>
                    <a:bodyPr/>
                    <a:lstStyle/>
                    <a:p>
                      <a:pPr algn="ctr"/>
                      <a:r>
                        <a:rPr lang="en-GB" sz="2400" dirty="0" smtClean="0"/>
                        <a:t>Monotropism</a:t>
                      </a:r>
                      <a:endParaRPr lang="en-GB" sz="2400" dirty="0"/>
                    </a:p>
                  </a:txBody>
                  <a:tcPr/>
                </a:tc>
                <a:extLst>
                  <a:ext uri="{0D108BD9-81ED-4DB2-BD59-A6C34878D82A}">
                    <a16:rowId xmlns:a16="http://schemas.microsoft.com/office/drawing/2014/main" val="2489174317"/>
                  </a:ext>
                </a:extLst>
              </a:tr>
            </a:tbl>
          </a:graphicData>
        </a:graphic>
      </p:graphicFrame>
    </p:spTree>
    <p:extLst>
      <p:ext uri="{BB962C8B-B14F-4D97-AF65-F5344CB8AC3E}">
        <p14:creationId xmlns:p14="http://schemas.microsoft.com/office/powerpoint/2010/main" val="3098532096"/>
      </p:ext>
    </p:extLst>
  </p:cSld>
  <p:clrMapOvr>
    <a:masterClrMapping/>
  </p:clrMapOvr>
</p:sld>
</file>

<file path=ppt/theme/theme1.xml><?xml version="1.0" encoding="utf-8"?>
<a:theme xmlns:a="http://schemas.openxmlformats.org/drawingml/2006/main" name="Retrospect">
  <a:themeElements>
    <a:clrScheme name="Custom 14">
      <a:dk1>
        <a:srgbClr val="082031"/>
      </a:dk1>
      <a:lt1>
        <a:sysClr val="window" lastClr="FFFFFF"/>
      </a:lt1>
      <a:dk2>
        <a:srgbClr val="082031"/>
      </a:dk2>
      <a:lt2>
        <a:srgbClr val="D9E0E6"/>
      </a:lt2>
      <a:accent1>
        <a:srgbClr val="136266"/>
      </a:accent1>
      <a:accent2>
        <a:srgbClr val="082031"/>
      </a:accent2>
      <a:accent3>
        <a:srgbClr val="1D9399"/>
      </a:accent3>
      <a:accent4>
        <a:srgbClr val="28C4CC"/>
      </a:accent4>
      <a:accent5>
        <a:srgbClr val="1482AB"/>
      </a:accent5>
      <a:accent6>
        <a:srgbClr val="62A39F"/>
      </a:accent6>
      <a:hlink>
        <a:srgbClr val="082031"/>
      </a:hlink>
      <a:folHlink>
        <a:srgbClr val="30525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WWEY ITE Presentation 130120" id="{7BEFB8A5-AA37-4745-B497-FF30AC1BFC9D}" vid="{9967360A-2FBC-44AE-A367-5791E80C76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WWEY ITE Presentation 130120</Template>
  <TotalTime>0</TotalTime>
  <Words>4634</Words>
  <Application>Microsoft Office PowerPoint</Application>
  <PresentationFormat>Widescreen</PresentationFormat>
  <Paragraphs>475</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Retrospect</vt:lpstr>
      <vt:lpstr>Autism Unit 2: The profile of autism </vt:lpstr>
      <vt:lpstr>Authorship</vt:lpstr>
      <vt:lpstr>Plan</vt:lpstr>
      <vt:lpstr>Key messages</vt:lpstr>
      <vt:lpstr>Autism diagnosis in DSM 5</vt:lpstr>
      <vt:lpstr>What do you see?</vt:lpstr>
      <vt:lpstr>Sensory differences</vt:lpstr>
      <vt:lpstr>Make learning meaningful</vt:lpstr>
      <vt:lpstr>Cognitive theories of autism</vt:lpstr>
      <vt:lpstr> Theory of mind</vt:lpstr>
      <vt:lpstr>What might we notice?</vt:lpstr>
      <vt:lpstr>What mindset will help?</vt:lpstr>
      <vt:lpstr>What can we do?</vt:lpstr>
      <vt:lpstr>Executive function</vt:lpstr>
      <vt:lpstr>What might we notice?</vt:lpstr>
      <vt:lpstr>What mindset will help?</vt:lpstr>
      <vt:lpstr>What can we do?</vt:lpstr>
      <vt:lpstr>Visual supports</vt:lpstr>
      <vt:lpstr>Visual supports</vt:lpstr>
      <vt:lpstr>Weak central coherence</vt:lpstr>
      <vt:lpstr>What might we notice?</vt:lpstr>
      <vt:lpstr>What mindset will help?</vt:lpstr>
      <vt:lpstr>What can we do?</vt:lpstr>
      <vt:lpstr>Supporting choices</vt:lpstr>
      <vt:lpstr>Context blindness</vt:lpstr>
      <vt:lpstr>NAIT cognitive theories guide</vt:lpstr>
      <vt:lpstr>Collaborative groupwork</vt:lpstr>
      <vt:lpstr>Supporting peer interactions</vt:lpstr>
      <vt:lpstr>Key messages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were expecting you!</dc:title>
  <dc:creator/>
  <cp:lastModifiedBy/>
  <cp:revision>525</cp:revision>
  <cp:lastPrinted>2020-02-07T16:26:27Z</cp:lastPrinted>
  <dcterms:created xsi:type="dcterms:W3CDTF">2020-01-13T17:48:08Z</dcterms:created>
  <dcterms:modified xsi:type="dcterms:W3CDTF">2021-03-29T16:05:30Z</dcterms:modified>
  <cp:contentStatus/>
</cp:coreProperties>
</file>